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256" r:id="rId2"/>
    <p:sldId id="296" r:id="rId3"/>
    <p:sldId id="262" r:id="rId4"/>
    <p:sldId id="285" r:id="rId5"/>
    <p:sldId id="286" r:id="rId6"/>
    <p:sldId id="287" r:id="rId7"/>
    <p:sldId id="265" r:id="rId8"/>
    <p:sldId id="288" r:id="rId9"/>
    <p:sldId id="281" r:id="rId10"/>
    <p:sldId id="273" r:id="rId11"/>
    <p:sldId id="283" r:id="rId12"/>
    <p:sldId id="268" r:id="rId13"/>
    <p:sldId id="284" r:id="rId14"/>
    <p:sldId id="289" r:id="rId15"/>
    <p:sldId id="290" r:id="rId16"/>
    <p:sldId id="291" r:id="rId17"/>
    <p:sldId id="292" r:id="rId18"/>
    <p:sldId id="293" r:id="rId19"/>
    <p:sldId id="294" r:id="rId20"/>
    <p:sldId id="295" r:id="rId21"/>
    <p:sldId id="276" r:id="rId22"/>
    <p:sldId id="278" r:id="rId23"/>
  </p:sldIdLst>
  <p:sldSz cx="10691813" cy="7559675"/>
  <p:notesSz cx="7315200" cy="9601200"/>
  <p:embeddedFontLst>
    <p:embeddedFont>
      <p:font typeface="Arial Black" panose="020B0A04020102020204" pitchFamily="34" charset="0"/>
      <p:bold r:id="rId25"/>
    </p:embeddedFont>
    <p:embeddedFont>
      <p:font typeface="Pinyon Script"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1"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36E69E-3F37-40CE-B8F2-E614A56682D2}">
  <a:tblStyle styleId="{0C36E69E-3F37-40CE-B8F2-E614A56682D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6EF"/>
          </a:solidFill>
        </a:fill>
      </a:tcStyle>
    </a:wholeTbl>
    <a:band1H>
      <a:tcTxStyle b="off" i="off"/>
      <a:tcStyle>
        <a:tcBdr/>
        <a:fill>
          <a:solidFill>
            <a:srgbClr val="CAECDD"/>
          </a:solidFill>
        </a:fill>
      </a:tcStyle>
    </a:band1H>
    <a:band2H>
      <a:tcTxStyle b="off" i="off"/>
      <a:tcStyle>
        <a:tcBdr/>
      </a:tcStyle>
    </a:band2H>
    <a:band1V>
      <a:tcTxStyle b="off" i="off"/>
      <a:tcStyle>
        <a:tcBdr/>
        <a:fill>
          <a:solidFill>
            <a:srgbClr val="CAECDD"/>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361" autoAdjust="0"/>
    <p:restoredTop sz="95165" autoAdjust="0"/>
  </p:normalViewPr>
  <p:slideViewPr>
    <p:cSldViewPr snapToGrid="0">
      <p:cViewPr varScale="1">
        <p:scale>
          <a:sx n="77" d="100"/>
          <a:sy n="77" d="100"/>
        </p:scale>
        <p:origin x="1258" y="43"/>
      </p:cViewPr>
      <p:guideLst>
        <p:guide orient="horz" pos="2161"/>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7315200" cy="96012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4" name="Google Shape;4;n"/>
          <p:cNvSpPr/>
          <p:nvPr/>
        </p:nvSpPr>
        <p:spPr>
          <a:xfrm>
            <a:off x="0" y="0"/>
            <a:ext cx="7315200" cy="96012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5" name="Google Shape;5;n"/>
          <p:cNvSpPr/>
          <p:nvPr/>
        </p:nvSpPr>
        <p:spPr>
          <a:xfrm>
            <a:off x="0" y="0"/>
            <a:ext cx="7315200" cy="96012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6" name="Google Shape;6;n"/>
          <p:cNvSpPr/>
          <p:nvPr/>
        </p:nvSpPr>
        <p:spPr>
          <a:xfrm>
            <a:off x="0" y="0"/>
            <a:ext cx="7315200" cy="96012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7" name="Google Shape;7;n"/>
          <p:cNvSpPr/>
          <p:nvPr/>
        </p:nvSpPr>
        <p:spPr>
          <a:xfrm>
            <a:off x="0" y="0"/>
            <a:ext cx="7315200" cy="96012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8" name="Google Shape;8;n"/>
          <p:cNvSpPr>
            <a:spLocks noGrp="1" noRot="1" noChangeAspect="1"/>
          </p:cNvSpPr>
          <p:nvPr>
            <p:ph type="sldImg" idx="2"/>
          </p:nvPr>
        </p:nvSpPr>
        <p:spPr>
          <a:xfrm>
            <a:off x="947738" y="812800"/>
            <a:ext cx="5653087" cy="3998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 name="Google Shape;9;n"/>
          <p:cNvSpPr txBox="1">
            <a:spLocks noGrp="1"/>
          </p:cNvSpPr>
          <p:nvPr>
            <p:ph type="body" idx="1"/>
          </p:nvPr>
        </p:nvSpPr>
        <p:spPr>
          <a:xfrm>
            <a:off x="755650" y="5078413"/>
            <a:ext cx="6038850" cy="4802187"/>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0" name="Google Shape;10;n"/>
          <p:cNvSpPr txBox="1">
            <a:spLocks noGrp="1"/>
          </p:cNvSpPr>
          <p:nvPr>
            <p:ph type="hdr" idx="3"/>
          </p:nvPr>
        </p:nvSpPr>
        <p:spPr>
          <a:xfrm>
            <a:off x="0" y="0"/>
            <a:ext cx="3271838" cy="525463"/>
          </a:xfrm>
          <a:prstGeom prst="rect">
            <a:avLst/>
          </a:prstGeom>
          <a:noFill/>
          <a:ln>
            <a:noFill/>
          </a:ln>
        </p:spPr>
        <p:txBody>
          <a:bodyPr spcFirstLastPara="1" wrap="square" lIns="0" tIns="0" rIns="0" bIns="0" anchor="t" anchorCtr="0">
            <a:noAutofit/>
          </a:bodyPr>
          <a:lstStyle>
            <a:lvl1pPr marR="0" lvl="0" algn="l" rtl="0">
              <a:lnSpc>
                <a:spcPct val="95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1" name="Google Shape;11;n"/>
          <p:cNvSpPr txBox="1">
            <a:spLocks noGrp="1"/>
          </p:cNvSpPr>
          <p:nvPr>
            <p:ph type="dt" idx="10"/>
          </p:nvPr>
        </p:nvSpPr>
        <p:spPr>
          <a:xfrm>
            <a:off x="4278313" y="0"/>
            <a:ext cx="3271837" cy="525463"/>
          </a:xfrm>
          <a:prstGeom prst="rect">
            <a:avLst/>
          </a:prstGeom>
          <a:noFill/>
          <a:ln>
            <a:noFill/>
          </a:ln>
        </p:spPr>
        <p:txBody>
          <a:bodyPr spcFirstLastPara="1" wrap="square" lIns="0" tIns="0" rIns="0" bIns="0" anchor="t" anchorCtr="0">
            <a:noAutofit/>
          </a:bodyPr>
          <a:lstStyle>
            <a:lvl1pPr marR="0" lvl="0" algn="r" rtl="0">
              <a:lnSpc>
                <a:spcPct val="95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2" name="Google Shape;12;n"/>
          <p:cNvSpPr txBox="1">
            <a:spLocks noGrp="1"/>
          </p:cNvSpPr>
          <p:nvPr>
            <p:ph type="ftr" idx="11"/>
          </p:nvPr>
        </p:nvSpPr>
        <p:spPr>
          <a:xfrm>
            <a:off x="0" y="10156825"/>
            <a:ext cx="3271838" cy="525463"/>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93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3" name="Google Shape;13;n"/>
          <p:cNvSpPr txBox="1">
            <a:spLocks noGrp="1"/>
          </p:cNvSpPr>
          <p:nvPr>
            <p:ph type="sldNum" idx="12"/>
          </p:nvPr>
        </p:nvSpPr>
        <p:spPr>
          <a:xfrm>
            <a:off x="4278313" y="10156825"/>
            <a:ext cx="3271837" cy="525463"/>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pPr marL="0" marR="0" lvl="0" indent="0" algn="r" rtl="0">
                <a:lnSpc>
                  <a:spcPct val="95000"/>
                </a:lnSpc>
                <a:spcBef>
                  <a:spcPts val="0"/>
                </a:spcBef>
                <a:spcAft>
                  <a:spcPts val="0"/>
                </a:spcAft>
                <a:buClr>
                  <a:srgbClr val="000000"/>
                </a:buClr>
                <a:buSzPts val="1400"/>
                <a:buFont typeface="Times New Roman"/>
                <a:buNone/>
              </a:pPr>
              <a:t>‹#›</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sldNum" idx="12"/>
          </p:nvPr>
        </p:nvSpPr>
        <p:spPr>
          <a:xfrm>
            <a:off x="4278313" y="10156825"/>
            <a:ext cx="3271837" cy="525463"/>
          </a:xfrm>
          <a:prstGeom prst="rect">
            <a:avLst/>
          </a:prstGeom>
          <a:noFill/>
          <a:ln>
            <a:noFill/>
          </a:ln>
        </p:spPr>
        <p:txBody>
          <a:bodyPr spcFirstLastPara="1" wrap="square" lIns="0" tIns="0" rIns="0" bIns="0" anchor="b" anchorCtr="0">
            <a:noAutofit/>
          </a:bodyPr>
          <a:lstStyle/>
          <a:p>
            <a:pPr marL="0" lvl="0" indent="0" algn="r" rtl="0">
              <a:lnSpc>
                <a:spcPct val="95000"/>
              </a:lnSpc>
              <a:spcBef>
                <a:spcPts val="0"/>
              </a:spcBef>
              <a:spcAft>
                <a:spcPts val="0"/>
              </a:spcAft>
              <a:buClr>
                <a:srgbClr val="000000"/>
              </a:buClr>
              <a:buSzPts val="1400"/>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pPr marL="0" lvl="0" indent="0" algn="r" rtl="0">
                <a:lnSpc>
                  <a:spcPct val="95000"/>
                </a:lnSpc>
                <a:spcBef>
                  <a:spcPts val="0"/>
                </a:spcBef>
                <a:spcAft>
                  <a:spcPts val="0"/>
                </a:spcAft>
                <a:buClr>
                  <a:srgbClr val="000000"/>
                </a:buClr>
                <a:buSzPts val="1400"/>
                <a:buNone/>
              </a:pPr>
              <a:t>1</a:t>
            </a:fld>
            <a:endParaRPr sz="1400" b="0" i="0" u="none" strike="noStrike" cap="none">
              <a:solidFill>
                <a:srgbClr val="000000"/>
              </a:solidFill>
              <a:latin typeface="Times New Roman"/>
              <a:ea typeface="Times New Roman"/>
              <a:cs typeface="Times New Roman"/>
              <a:sym typeface="Times New Roman"/>
            </a:endParaRPr>
          </a:p>
        </p:txBody>
      </p:sp>
      <p:sp>
        <p:nvSpPr>
          <p:cNvPr id="72" name="Google Shape;72;p1:notes"/>
          <p:cNvSpPr txBox="1">
            <a:spLocks noGrp="1"/>
          </p:cNvSpPr>
          <p:nvPr>
            <p:ph type="body" idx="1"/>
          </p:nvPr>
        </p:nvSpPr>
        <p:spPr>
          <a:xfrm>
            <a:off x="731838" y="4560888"/>
            <a:ext cx="5851525" cy="4319587"/>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endParaRPr dirty="0">
              <a:latin typeface="Times New Roman"/>
              <a:ea typeface="Times New Roman"/>
              <a:cs typeface="Times New Roman"/>
              <a:sym typeface="Times New Roman"/>
            </a:endParaRPr>
          </a:p>
        </p:txBody>
      </p:sp>
      <p:sp>
        <p:nvSpPr>
          <p:cNvPr id="73" name="Google Shape;73;p1:notes"/>
          <p:cNvSpPr>
            <a:spLocks noGrp="1" noRot="1" noChangeAspect="1"/>
          </p:cNvSpPr>
          <p:nvPr>
            <p:ph type="sldImg" idx="2"/>
          </p:nvPr>
        </p:nvSpPr>
        <p:spPr>
          <a:xfrm>
            <a:off x="1111250" y="720725"/>
            <a:ext cx="50927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5986429d9_0_0:notes"/>
          <p:cNvSpPr txBox="1">
            <a:spLocks noGrp="1"/>
          </p:cNvSpPr>
          <p:nvPr>
            <p:ph type="sldNum" idx="12"/>
          </p:nvPr>
        </p:nvSpPr>
        <p:spPr>
          <a:xfrm>
            <a:off x="4278313" y="10156825"/>
            <a:ext cx="3271800" cy="525600"/>
          </a:xfrm>
          <a:prstGeom prst="rect">
            <a:avLst/>
          </a:prstGeom>
          <a:noFill/>
          <a:ln>
            <a:noFill/>
          </a:ln>
        </p:spPr>
        <p:txBody>
          <a:bodyPr spcFirstLastPara="1" wrap="square" lIns="0" tIns="0" rIns="0" bIns="0" anchor="b" anchorCtr="0">
            <a:noAutofit/>
          </a:bodyPr>
          <a:lstStyle/>
          <a:p>
            <a:pPr marL="0" lvl="0" indent="0" algn="r" rtl="0">
              <a:lnSpc>
                <a:spcPct val="95000"/>
              </a:lnSpc>
              <a:spcBef>
                <a:spcPts val="0"/>
              </a:spcBef>
              <a:spcAft>
                <a:spcPts val="0"/>
              </a:spcAft>
              <a:buClr>
                <a:srgbClr val="000000"/>
              </a:buClr>
              <a:buSzPts val="1400"/>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pPr marL="0" lvl="0" indent="0" algn="r" rtl="0">
                <a:lnSpc>
                  <a:spcPct val="95000"/>
                </a:lnSpc>
                <a:spcBef>
                  <a:spcPts val="0"/>
                </a:spcBef>
                <a:spcAft>
                  <a:spcPts val="0"/>
                </a:spcAft>
                <a:buClr>
                  <a:srgbClr val="000000"/>
                </a:buClr>
                <a:buSzPts val="1400"/>
                <a:buNone/>
              </a:pPr>
              <a:t>3</a:t>
            </a:fld>
            <a:endParaRPr sz="1400" b="0" i="0" u="none" strike="noStrike" cap="none">
              <a:solidFill>
                <a:srgbClr val="000000"/>
              </a:solidFill>
              <a:latin typeface="Times New Roman"/>
              <a:ea typeface="Times New Roman"/>
              <a:cs typeface="Times New Roman"/>
              <a:sym typeface="Times New Roman"/>
            </a:endParaRPr>
          </a:p>
        </p:txBody>
      </p:sp>
      <p:sp>
        <p:nvSpPr>
          <p:cNvPr id="119" name="Google Shape;119;g125986429d9_0_0:notes"/>
          <p:cNvSpPr txBox="1">
            <a:spLocks noGrp="1"/>
          </p:cNvSpPr>
          <p:nvPr>
            <p:ph type="body" idx="1"/>
          </p:nvPr>
        </p:nvSpPr>
        <p:spPr>
          <a:xfrm>
            <a:off x="755650" y="5078413"/>
            <a:ext cx="6039000" cy="4802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360"/>
              </a:spcBef>
              <a:spcAft>
                <a:spcPts val="0"/>
              </a:spcAft>
              <a:buSzPts val="1400"/>
              <a:buNone/>
            </a:pPr>
            <a:endParaRPr/>
          </a:p>
        </p:txBody>
      </p:sp>
      <p:sp>
        <p:nvSpPr>
          <p:cNvPr id="120" name="Google Shape;120;g125986429d9_0_0:notes"/>
          <p:cNvSpPr>
            <a:spLocks noGrp="1" noRot="1" noChangeAspect="1"/>
          </p:cNvSpPr>
          <p:nvPr>
            <p:ph type="sldImg" idx="2"/>
          </p:nvPr>
        </p:nvSpPr>
        <p:spPr>
          <a:xfrm>
            <a:off x="946150" y="812800"/>
            <a:ext cx="5656263" cy="3998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713dc4df9_1_0:notes"/>
          <p:cNvSpPr>
            <a:spLocks noGrp="1" noRot="1" noChangeAspect="1"/>
          </p:cNvSpPr>
          <p:nvPr>
            <p:ph type="sldImg" idx="2"/>
          </p:nvPr>
        </p:nvSpPr>
        <p:spPr>
          <a:xfrm>
            <a:off x="946150" y="812800"/>
            <a:ext cx="5656263" cy="3998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713dc4df9_1_0:notes"/>
          <p:cNvSpPr txBox="1">
            <a:spLocks noGrp="1"/>
          </p:cNvSpPr>
          <p:nvPr>
            <p:ph type="body" idx="1"/>
          </p:nvPr>
        </p:nvSpPr>
        <p:spPr>
          <a:xfrm>
            <a:off x="755650" y="5078413"/>
            <a:ext cx="6039000" cy="4802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41" name="Google Shape;141;g12713dc4df9_1_0:notes"/>
          <p:cNvSpPr txBox="1">
            <a:spLocks noGrp="1"/>
          </p:cNvSpPr>
          <p:nvPr>
            <p:ph type="sldNum" idx="12"/>
          </p:nvPr>
        </p:nvSpPr>
        <p:spPr>
          <a:xfrm>
            <a:off x="4278313" y="10156825"/>
            <a:ext cx="3271800" cy="525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pPr marL="0" lvl="0" indent="0" algn="r" rtl="0">
                <a:spcBef>
                  <a:spcPts val="0"/>
                </a:spcBef>
                <a:spcAft>
                  <a:spcPts val="0"/>
                </a:spcAft>
                <a:buClr>
                  <a:srgbClr val="000000"/>
                </a:buClr>
                <a:buSzPts val="1400"/>
                <a:buFont typeface="Times New Roman"/>
                <a:buNone/>
              </a:pPr>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938086f90_1_0:notes"/>
          <p:cNvSpPr>
            <a:spLocks noGrp="1" noRot="1" noChangeAspect="1"/>
          </p:cNvSpPr>
          <p:nvPr>
            <p:ph type="sldImg" idx="2"/>
          </p:nvPr>
        </p:nvSpPr>
        <p:spPr>
          <a:xfrm>
            <a:off x="946150" y="812800"/>
            <a:ext cx="5656263" cy="3998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938086f90_1_0:notes"/>
          <p:cNvSpPr txBox="1">
            <a:spLocks noGrp="1"/>
          </p:cNvSpPr>
          <p:nvPr>
            <p:ph type="body" idx="1"/>
          </p:nvPr>
        </p:nvSpPr>
        <p:spPr>
          <a:xfrm>
            <a:off x="755650" y="5078413"/>
            <a:ext cx="6039000" cy="4802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3" name="Google Shape;203;g12938086f90_1_0:notes"/>
          <p:cNvSpPr txBox="1">
            <a:spLocks noGrp="1"/>
          </p:cNvSpPr>
          <p:nvPr>
            <p:ph type="sldNum" idx="12"/>
          </p:nvPr>
        </p:nvSpPr>
        <p:spPr>
          <a:xfrm>
            <a:off x="4278313" y="10156825"/>
            <a:ext cx="3271800" cy="525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pPr marL="0" lvl="0" indent="0" algn="r" rtl="0">
                <a:spcBef>
                  <a:spcPts val="0"/>
                </a:spcBef>
                <a:spcAft>
                  <a:spcPts val="0"/>
                </a:spcAft>
                <a:buClr>
                  <a:srgbClr val="000000"/>
                </a:buClr>
                <a:buSzPts val="1400"/>
                <a:buFont typeface="Times New Roman"/>
                <a:buNone/>
              </a:pPr>
              <a:t>10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90b009374_0_36:notes"/>
          <p:cNvSpPr>
            <a:spLocks noGrp="1" noRot="1" noChangeAspect="1"/>
          </p:cNvSpPr>
          <p:nvPr>
            <p:ph type="sldImg" idx="2"/>
          </p:nvPr>
        </p:nvSpPr>
        <p:spPr>
          <a:xfrm>
            <a:off x="946150" y="812800"/>
            <a:ext cx="5656263" cy="3998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90b009374_0_36:notes"/>
          <p:cNvSpPr txBox="1">
            <a:spLocks noGrp="1"/>
          </p:cNvSpPr>
          <p:nvPr>
            <p:ph type="body" idx="1"/>
          </p:nvPr>
        </p:nvSpPr>
        <p:spPr>
          <a:xfrm>
            <a:off x="755650" y="5078413"/>
            <a:ext cx="6039000" cy="4802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63" name="Google Shape;163;g1290b009374_0_36:notes"/>
          <p:cNvSpPr txBox="1">
            <a:spLocks noGrp="1"/>
          </p:cNvSpPr>
          <p:nvPr>
            <p:ph type="sldNum" idx="12"/>
          </p:nvPr>
        </p:nvSpPr>
        <p:spPr>
          <a:xfrm>
            <a:off x="4278313" y="10156825"/>
            <a:ext cx="3271800" cy="525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pPr marL="0" lvl="0" indent="0" algn="r" rtl="0">
                <a:spcBef>
                  <a:spcPts val="0"/>
                </a:spcBef>
                <a:spcAft>
                  <a:spcPts val="0"/>
                </a:spcAft>
                <a:buClr>
                  <a:srgbClr val="000000"/>
                </a:buClr>
                <a:buSzPts val="1400"/>
                <a:buFont typeface="Times New Roman"/>
                <a:buNone/>
              </a:pPr>
              <a:t>12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59e287a1c_2_1:notes"/>
          <p:cNvSpPr>
            <a:spLocks noGrp="1" noRot="1" noChangeAspect="1"/>
          </p:cNvSpPr>
          <p:nvPr>
            <p:ph type="sldImg" idx="2"/>
          </p:nvPr>
        </p:nvSpPr>
        <p:spPr>
          <a:xfrm>
            <a:off x="946150" y="812800"/>
            <a:ext cx="5656263" cy="3998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59e287a1c_2_1:notes"/>
          <p:cNvSpPr txBox="1">
            <a:spLocks noGrp="1"/>
          </p:cNvSpPr>
          <p:nvPr>
            <p:ph type="body" idx="1"/>
          </p:nvPr>
        </p:nvSpPr>
        <p:spPr>
          <a:xfrm>
            <a:off x="755650" y="5078413"/>
            <a:ext cx="6039000" cy="4802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5" name="Google Shape;225;g1259e287a1c_2_1:notes"/>
          <p:cNvSpPr txBox="1">
            <a:spLocks noGrp="1"/>
          </p:cNvSpPr>
          <p:nvPr>
            <p:ph type="sldNum" idx="12"/>
          </p:nvPr>
        </p:nvSpPr>
        <p:spPr>
          <a:xfrm>
            <a:off x="4278313" y="10156825"/>
            <a:ext cx="3271800" cy="525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pPr marL="0" lvl="0" indent="0" algn="r" rtl="0">
                <a:spcBef>
                  <a:spcPts val="0"/>
                </a:spcBef>
                <a:spcAft>
                  <a:spcPts val="0"/>
                </a:spcAft>
                <a:buClr>
                  <a:srgbClr val="000000"/>
                </a:buClr>
                <a:buSzPts val="1400"/>
                <a:buFont typeface="Times New Roman"/>
                <a:buNone/>
              </a:pPr>
              <a:t>21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txBox="1">
            <a:spLocks noGrp="1"/>
          </p:cNvSpPr>
          <p:nvPr>
            <p:ph type="body" idx="1"/>
          </p:nvPr>
        </p:nvSpPr>
        <p:spPr>
          <a:xfrm>
            <a:off x="755650" y="5078413"/>
            <a:ext cx="6038850" cy="480218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360"/>
              </a:spcBef>
              <a:spcAft>
                <a:spcPts val="0"/>
              </a:spcAft>
              <a:buSzPts val="1400"/>
              <a:buNone/>
            </a:pPr>
            <a:endParaRPr/>
          </a:p>
        </p:txBody>
      </p:sp>
      <p:sp>
        <p:nvSpPr>
          <p:cNvPr id="239" name="Google Shape;239;p20:notes"/>
          <p:cNvSpPr>
            <a:spLocks noGrp="1" noRot="1" noChangeAspect="1"/>
          </p:cNvSpPr>
          <p:nvPr>
            <p:ph type="sldImg" idx="2"/>
          </p:nvPr>
        </p:nvSpPr>
        <p:spPr>
          <a:xfrm>
            <a:off x="946150" y="812800"/>
            <a:ext cx="5656263" cy="3998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
          <p:cNvSpPr txBox="1">
            <a:spLocks noGrp="1"/>
          </p:cNvSpPr>
          <p:nvPr>
            <p:ph type="title"/>
          </p:nvPr>
        </p:nvSpPr>
        <p:spPr>
          <a:xfrm>
            <a:off x="2786063" y="174625"/>
            <a:ext cx="6361112" cy="587375"/>
          </a:xfrm>
          <a:prstGeom prst="rect">
            <a:avLst/>
          </a:prstGeom>
          <a:noFill/>
          <a:ln>
            <a:noFill/>
          </a:ln>
        </p:spPr>
        <p:txBody>
          <a:bodyPr spcFirstLastPara="1" wrap="square" lIns="104400" tIns="52200" rIns="104400" bIns="52200" anchor="t"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25" name="Google Shape;25;p2"/>
          <p:cNvSpPr txBox="1">
            <a:spLocks noGrp="1"/>
          </p:cNvSpPr>
          <p:nvPr>
            <p:ph type="body" idx="1"/>
          </p:nvPr>
        </p:nvSpPr>
        <p:spPr>
          <a:xfrm>
            <a:off x="177800" y="1092200"/>
            <a:ext cx="10325100" cy="5829300"/>
          </a:xfrm>
          <a:prstGeom prst="rect">
            <a:avLst/>
          </a:prstGeom>
          <a:noFill/>
          <a:ln>
            <a:noFill/>
          </a:ln>
        </p:spPr>
        <p:txBody>
          <a:bodyPr spcFirstLastPara="1" wrap="square" lIns="104400" tIns="52200" rIns="104400" bIns="52200" anchor="t" anchorCtr="0">
            <a:noAutofit/>
          </a:bodyPr>
          <a:lstStyle>
            <a:lvl1pPr marL="457220" lvl="0" indent="-342915" algn="l">
              <a:lnSpc>
                <a:spcPct val="93000"/>
              </a:lnSpc>
              <a:spcBef>
                <a:spcPts val="0"/>
              </a:spcBef>
              <a:spcAft>
                <a:spcPts val="0"/>
              </a:spcAft>
              <a:buClr>
                <a:srgbClr val="000000"/>
              </a:buClr>
              <a:buSzPts val="1800"/>
              <a:buChar char="•"/>
              <a:defRPr/>
            </a:lvl1pPr>
            <a:lvl2pPr marL="914439" lvl="1" indent="-342915" algn="l">
              <a:lnSpc>
                <a:spcPct val="93000"/>
              </a:lnSpc>
              <a:spcBef>
                <a:spcPts val="1425"/>
              </a:spcBef>
              <a:spcAft>
                <a:spcPts val="0"/>
              </a:spcAft>
              <a:buClr>
                <a:srgbClr val="000000"/>
              </a:buClr>
              <a:buSzPts val="1800"/>
              <a:buChar char="–"/>
              <a:defRPr/>
            </a:lvl2pPr>
            <a:lvl3pPr marL="1371659" lvl="2" indent="-342915" algn="l">
              <a:lnSpc>
                <a:spcPct val="93000"/>
              </a:lnSpc>
              <a:spcBef>
                <a:spcPts val="1138"/>
              </a:spcBef>
              <a:spcAft>
                <a:spcPts val="0"/>
              </a:spcAft>
              <a:buClr>
                <a:srgbClr val="000000"/>
              </a:buClr>
              <a:buSzPts val="1800"/>
              <a:buChar char="•"/>
              <a:defRPr/>
            </a:lvl3pPr>
            <a:lvl4pPr marL="1828879" lvl="3" indent="-342915" algn="l">
              <a:lnSpc>
                <a:spcPct val="93000"/>
              </a:lnSpc>
              <a:spcBef>
                <a:spcPts val="850"/>
              </a:spcBef>
              <a:spcAft>
                <a:spcPts val="0"/>
              </a:spcAft>
              <a:buClr>
                <a:srgbClr val="000000"/>
              </a:buClr>
              <a:buSzPts val="1800"/>
              <a:buChar char="–"/>
              <a:defRPr/>
            </a:lvl4pPr>
            <a:lvl5pPr marL="2286099" lvl="4" indent="-342915" algn="l">
              <a:lnSpc>
                <a:spcPct val="93000"/>
              </a:lnSpc>
              <a:spcBef>
                <a:spcPts val="575"/>
              </a:spcBef>
              <a:spcAft>
                <a:spcPts val="0"/>
              </a:spcAft>
              <a:buClr>
                <a:srgbClr val="000000"/>
              </a:buClr>
              <a:buSzPts val="1800"/>
              <a:buChar char="»"/>
              <a:defRPr/>
            </a:lvl5pPr>
            <a:lvl6pPr marL="2743318" lvl="5" indent="-228610" algn="l">
              <a:lnSpc>
                <a:spcPct val="93000"/>
              </a:lnSpc>
              <a:spcBef>
                <a:spcPts val="288"/>
              </a:spcBef>
              <a:spcAft>
                <a:spcPts val="0"/>
              </a:spcAft>
              <a:buSzPts val="1400"/>
              <a:buNone/>
              <a:defRPr/>
            </a:lvl6pPr>
            <a:lvl7pPr marL="3200538" lvl="6" indent="-228610" algn="l">
              <a:lnSpc>
                <a:spcPct val="93000"/>
              </a:lnSpc>
              <a:spcBef>
                <a:spcPts val="290"/>
              </a:spcBef>
              <a:spcAft>
                <a:spcPts val="0"/>
              </a:spcAft>
              <a:buSzPts val="1400"/>
              <a:buNone/>
              <a:defRPr/>
            </a:lvl7pPr>
            <a:lvl8pPr marL="3657757" lvl="7" indent="-228610" algn="l">
              <a:lnSpc>
                <a:spcPct val="93000"/>
              </a:lnSpc>
              <a:spcBef>
                <a:spcPts val="290"/>
              </a:spcBef>
              <a:spcAft>
                <a:spcPts val="0"/>
              </a:spcAft>
              <a:buSzPts val="1400"/>
              <a:buNone/>
              <a:defRPr/>
            </a:lvl8pPr>
            <a:lvl9pPr marL="4114977" lvl="8" indent="-228610" algn="l">
              <a:lnSpc>
                <a:spcPct val="93000"/>
              </a:lnSpc>
              <a:spcBef>
                <a:spcPts val="290"/>
              </a:spcBef>
              <a:spcAft>
                <a:spcPts val="290"/>
              </a:spcAft>
              <a:buSzPts val="1400"/>
              <a:buNone/>
              <a:defRPr/>
            </a:lvl9pPr>
          </a:lstStyle>
          <a:p>
            <a:endParaRPr/>
          </a:p>
        </p:txBody>
      </p:sp>
      <p:sp>
        <p:nvSpPr>
          <p:cNvPr id="26" name="Google Shape;26;p2"/>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2786063" y="174625"/>
            <a:ext cx="6361112" cy="587375"/>
          </a:xfrm>
          <a:prstGeom prst="rect">
            <a:avLst/>
          </a:prstGeom>
          <a:noFill/>
          <a:ln>
            <a:noFill/>
          </a:ln>
        </p:spPr>
        <p:txBody>
          <a:bodyPr spcFirstLastPara="1" wrap="square" lIns="104400" tIns="52200" rIns="104400" bIns="52200" anchor="t"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64" name="Google Shape;64;p11"/>
          <p:cNvSpPr txBox="1">
            <a:spLocks noGrp="1"/>
          </p:cNvSpPr>
          <p:nvPr>
            <p:ph type="body" idx="1"/>
          </p:nvPr>
        </p:nvSpPr>
        <p:spPr>
          <a:xfrm rot="5400000">
            <a:off x="2425700" y="-1155700"/>
            <a:ext cx="5829300" cy="10325100"/>
          </a:xfrm>
          <a:prstGeom prst="rect">
            <a:avLst/>
          </a:prstGeom>
          <a:noFill/>
          <a:ln>
            <a:noFill/>
          </a:ln>
        </p:spPr>
        <p:txBody>
          <a:bodyPr spcFirstLastPara="1" wrap="square" lIns="104400" tIns="52200" rIns="104400" bIns="52200" anchor="t" anchorCtr="0">
            <a:noAutofit/>
          </a:bodyPr>
          <a:lstStyle>
            <a:lvl1pPr marL="457220" lvl="0" indent="-342915" algn="l">
              <a:lnSpc>
                <a:spcPct val="93000"/>
              </a:lnSpc>
              <a:spcBef>
                <a:spcPts val="0"/>
              </a:spcBef>
              <a:spcAft>
                <a:spcPts val="0"/>
              </a:spcAft>
              <a:buClr>
                <a:srgbClr val="000000"/>
              </a:buClr>
              <a:buSzPts val="1800"/>
              <a:buChar char="•"/>
              <a:defRPr/>
            </a:lvl1pPr>
            <a:lvl2pPr marL="914439" lvl="1" indent="-342915" algn="l">
              <a:lnSpc>
                <a:spcPct val="93000"/>
              </a:lnSpc>
              <a:spcBef>
                <a:spcPts val="1425"/>
              </a:spcBef>
              <a:spcAft>
                <a:spcPts val="0"/>
              </a:spcAft>
              <a:buClr>
                <a:srgbClr val="000000"/>
              </a:buClr>
              <a:buSzPts val="1800"/>
              <a:buChar char="–"/>
              <a:defRPr/>
            </a:lvl2pPr>
            <a:lvl3pPr marL="1371659" lvl="2" indent="-342915" algn="l">
              <a:lnSpc>
                <a:spcPct val="93000"/>
              </a:lnSpc>
              <a:spcBef>
                <a:spcPts val="1138"/>
              </a:spcBef>
              <a:spcAft>
                <a:spcPts val="0"/>
              </a:spcAft>
              <a:buClr>
                <a:srgbClr val="000000"/>
              </a:buClr>
              <a:buSzPts val="1800"/>
              <a:buChar char="•"/>
              <a:defRPr/>
            </a:lvl3pPr>
            <a:lvl4pPr marL="1828879" lvl="3" indent="-342915" algn="l">
              <a:lnSpc>
                <a:spcPct val="93000"/>
              </a:lnSpc>
              <a:spcBef>
                <a:spcPts val="850"/>
              </a:spcBef>
              <a:spcAft>
                <a:spcPts val="0"/>
              </a:spcAft>
              <a:buClr>
                <a:srgbClr val="000000"/>
              </a:buClr>
              <a:buSzPts val="1800"/>
              <a:buChar char="–"/>
              <a:defRPr/>
            </a:lvl4pPr>
            <a:lvl5pPr marL="2286099" lvl="4" indent="-342915" algn="l">
              <a:lnSpc>
                <a:spcPct val="93000"/>
              </a:lnSpc>
              <a:spcBef>
                <a:spcPts val="575"/>
              </a:spcBef>
              <a:spcAft>
                <a:spcPts val="0"/>
              </a:spcAft>
              <a:buClr>
                <a:srgbClr val="000000"/>
              </a:buClr>
              <a:buSzPts val="1800"/>
              <a:buChar char="»"/>
              <a:defRPr/>
            </a:lvl5pPr>
            <a:lvl6pPr marL="2743318" lvl="5" indent="-228610" algn="l">
              <a:lnSpc>
                <a:spcPct val="93000"/>
              </a:lnSpc>
              <a:spcBef>
                <a:spcPts val="288"/>
              </a:spcBef>
              <a:spcAft>
                <a:spcPts val="0"/>
              </a:spcAft>
              <a:buSzPts val="1400"/>
              <a:buNone/>
              <a:defRPr/>
            </a:lvl6pPr>
            <a:lvl7pPr marL="3200538" lvl="6" indent="-228610" algn="l">
              <a:lnSpc>
                <a:spcPct val="93000"/>
              </a:lnSpc>
              <a:spcBef>
                <a:spcPts val="290"/>
              </a:spcBef>
              <a:spcAft>
                <a:spcPts val="0"/>
              </a:spcAft>
              <a:buSzPts val="1400"/>
              <a:buNone/>
              <a:defRPr/>
            </a:lvl7pPr>
            <a:lvl8pPr marL="3657757" lvl="7" indent="-228610" algn="l">
              <a:lnSpc>
                <a:spcPct val="93000"/>
              </a:lnSpc>
              <a:spcBef>
                <a:spcPts val="290"/>
              </a:spcBef>
              <a:spcAft>
                <a:spcPts val="0"/>
              </a:spcAft>
              <a:buSzPts val="1400"/>
              <a:buNone/>
              <a:defRPr/>
            </a:lvl8pPr>
            <a:lvl9pPr marL="4114977" lvl="8" indent="-228610" algn="l">
              <a:lnSpc>
                <a:spcPct val="93000"/>
              </a:lnSpc>
              <a:spcBef>
                <a:spcPts val="290"/>
              </a:spcBef>
              <a:spcAft>
                <a:spcPts val="290"/>
              </a:spcAft>
              <a:buSzPts val="1400"/>
              <a:buNone/>
              <a:defRPr/>
            </a:lvl9pPr>
          </a:lstStyle>
          <a:p>
            <a:endParaRPr/>
          </a:p>
        </p:txBody>
      </p:sp>
      <p:sp>
        <p:nvSpPr>
          <p:cNvPr id="65" name="Google Shape;65;p11"/>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rot="5400000">
            <a:off x="5838826" y="2257425"/>
            <a:ext cx="6746875" cy="2581275"/>
          </a:xfrm>
          <a:prstGeom prst="rect">
            <a:avLst/>
          </a:prstGeom>
          <a:noFill/>
          <a:ln>
            <a:noFill/>
          </a:ln>
        </p:spPr>
        <p:txBody>
          <a:bodyPr spcFirstLastPara="1" wrap="square" lIns="104400" tIns="52200" rIns="104400" bIns="52200" anchor="t"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68" name="Google Shape;68;p12"/>
          <p:cNvSpPr txBox="1">
            <a:spLocks noGrp="1"/>
          </p:cNvSpPr>
          <p:nvPr>
            <p:ph type="body" idx="1"/>
          </p:nvPr>
        </p:nvSpPr>
        <p:spPr>
          <a:xfrm rot="5400000">
            <a:off x="600076" y="-247649"/>
            <a:ext cx="6746875" cy="7591425"/>
          </a:xfrm>
          <a:prstGeom prst="rect">
            <a:avLst/>
          </a:prstGeom>
          <a:noFill/>
          <a:ln>
            <a:noFill/>
          </a:ln>
        </p:spPr>
        <p:txBody>
          <a:bodyPr spcFirstLastPara="1" wrap="square" lIns="104400" tIns="52200" rIns="104400" bIns="52200" anchor="t" anchorCtr="0">
            <a:noAutofit/>
          </a:bodyPr>
          <a:lstStyle>
            <a:lvl1pPr marL="457220" lvl="0" indent="-342915" algn="l">
              <a:lnSpc>
                <a:spcPct val="93000"/>
              </a:lnSpc>
              <a:spcBef>
                <a:spcPts val="0"/>
              </a:spcBef>
              <a:spcAft>
                <a:spcPts val="0"/>
              </a:spcAft>
              <a:buClr>
                <a:srgbClr val="000000"/>
              </a:buClr>
              <a:buSzPts val="1800"/>
              <a:buChar char="•"/>
              <a:defRPr/>
            </a:lvl1pPr>
            <a:lvl2pPr marL="914439" lvl="1" indent="-342915" algn="l">
              <a:lnSpc>
                <a:spcPct val="93000"/>
              </a:lnSpc>
              <a:spcBef>
                <a:spcPts val="1425"/>
              </a:spcBef>
              <a:spcAft>
                <a:spcPts val="0"/>
              </a:spcAft>
              <a:buClr>
                <a:srgbClr val="000000"/>
              </a:buClr>
              <a:buSzPts val="1800"/>
              <a:buChar char="–"/>
              <a:defRPr/>
            </a:lvl2pPr>
            <a:lvl3pPr marL="1371659" lvl="2" indent="-342915" algn="l">
              <a:lnSpc>
                <a:spcPct val="93000"/>
              </a:lnSpc>
              <a:spcBef>
                <a:spcPts val="1138"/>
              </a:spcBef>
              <a:spcAft>
                <a:spcPts val="0"/>
              </a:spcAft>
              <a:buClr>
                <a:srgbClr val="000000"/>
              </a:buClr>
              <a:buSzPts val="1800"/>
              <a:buChar char="•"/>
              <a:defRPr/>
            </a:lvl3pPr>
            <a:lvl4pPr marL="1828879" lvl="3" indent="-342915" algn="l">
              <a:lnSpc>
                <a:spcPct val="93000"/>
              </a:lnSpc>
              <a:spcBef>
                <a:spcPts val="850"/>
              </a:spcBef>
              <a:spcAft>
                <a:spcPts val="0"/>
              </a:spcAft>
              <a:buClr>
                <a:srgbClr val="000000"/>
              </a:buClr>
              <a:buSzPts val="1800"/>
              <a:buChar char="–"/>
              <a:defRPr/>
            </a:lvl4pPr>
            <a:lvl5pPr marL="2286099" lvl="4" indent="-342915" algn="l">
              <a:lnSpc>
                <a:spcPct val="93000"/>
              </a:lnSpc>
              <a:spcBef>
                <a:spcPts val="575"/>
              </a:spcBef>
              <a:spcAft>
                <a:spcPts val="0"/>
              </a:spcAft>
              <a:buClr>
                <a:srgbClr val="000000"/>
              </a:buClr>
              <a:buSzPts val="1800"/>
              <a:buChar char="»"/>
              <a:defRPr/>
            </a:lvl5pPr>
            <a:lvl6pPr marL="2743318" lvl="5" indent="-228610" algn="l">
              <a:lnSpc>
                <a:spcPct val="93000"/>
              </a:lnSpc>
              <a:spcBef>
                <a:spcPts val="288"/>
              </a:spcBef>
              <a:spcAft>
                <a:spcPts val="0"/>
              </a:spcAft>
              <a:buSzPts val="1400"/>
              <a:buNone/>
              <a:defRPr/>
            </a:lvl6pPr>
            <a:lvl7pPr marL="3200538" lvl="6" indent="-228610" algn="l">
              <a:lnSpc>
                <a:spcPct val="93000"/>
              </a:lnSpc>
              <a:spcBef>
                <a:spcPts val="290"/>
              </a:spcBef>
              <a:spcAft>
                <a:spcPts val="0"/>
              </a:spcAft>
              <a:buSzPts val="1400"/>
              <a:buNone/>
              <a:defRPr/>
            </a:lvl7pPr>
            <a:lvl8pPr marL="3657757" lvl="7" indent="-228610" algn="l">
              <a:lnSpc>
                <a:spcPct val="93000"/>
              </a:lnSpc>
              <a:spcBef>
                <a:spcPts val="290"/>
              </a:spcBef>
              <a:spcAft>
                <a:spcPts val="0"/>
              </a:spcAft>
              <a:buSzPts val="1400"/>
              <a:buNone/>
              <a:defRPr/>
            </a:lvl8pPr>
            <a:lvl9pPr marL="4114977" lvl="8" indent="-228610" algn="l">
              <a:lnSpc>
                <a:spcPct val="93000"/>
              </a:lnSpc>
              <a:spcBef>
                <a:spcPts val="290"/>
              </a:spcBef>
              <a:spcAft>
                <a:spcPts val="290"/>
              </a:spcAft>
              <a:buSzPts val="1400"/>
              <a:buNone/>
              <a:defRPr/>
            </a:lvl9pPr>
          </a:lstStyle>
          <a:p>
            <a:endParaRPr/>
          </a:p>
        </p:txBody>
      </p:sp>
      <p:sp>
        <p:nvSpPr>
          <p:cNvPr id="69" name="Google Shape;69;p12"/>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2786063" y="174625"/>
            <a:ext cx="6361112" cy="587375"/>
          </a:xfrm>
          <a:prstGeom prst="rect">
            <a:avLst/>
          </a:prstGeom>
          <a:noFill/>
          <a:ln>
            <a:noFill/>
          </a:ln>
        </p:spPr>
        <p:txBody>
          <a:bodyPr spcFirstLastPara="1" wrap="square" lIns="104400" tIns="52200" rIns="104400" bIns="52200" anchor="t"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77800" y="1092200"/>
            <a:ext cx="5086350" cy="5829300"/>
          </a:xfrm>
          <a:prstGeom prst="rect">
            <a:avLst/>
          </a:prstGeom>
          <a:noFill/>
          <a:ln>
            <a:noFill/>
          </a:ln>
        </p:spPr>
        <p:txBody>
          <a:bodyPr spcFirstLastPara="1" wrap="square" lIns="104400" tIns="52200" rIns="104400" bIns="52200" anchor="t" anchorCtr="0">
            <a:noAutofit/>
          </a:bodyPr>
          <a:lstStyle>
            <a:lvl1pPr marL="457220" lvl="0" indent="-406418" algn="l">
              <a:lnSpc>
                <a:spcPct val="93000"/>
              </a:lnSpc>
              <a:spcBef>
                <a:spcPts val="0"/>
              </a:spcBef>
              <a:spcAft>
                <a:spcPts val="0"/>
              </a:spcAft>
              <a:buClr>
                <a:srgbClr val="000000"/>
              </a:buClr>
              <a:buSzPts val="2800"/>
              <a:buChar char="•"/>
              <a:defRPr sz="2800"/>
            </a:lvl1pPr>
            <a:lvl2pPr marL="914439" lvl="1" indent="-381016" algn="l">
              <a:lnSpc>
                <a:spcPct val="93000"/>
              </a:lnSpc>
              <a:spcBef>
                <a:spcPts val="1425"/>
              </a:spcBef>
              <a:spcAft>
                <a:spcPts val="0"/>
              </a:spcAft>
              <a:buClr>
                <a:srgbClr val="000000"/>
              </a:buClr>
              <a:buSzPts val="2400"/>
              <a:buChar char="–"/>
              <a:defRPr sz="2400"/>
            </a:lvl2pPr>
            <a:lvl3pPr marL="1371659" lvl="2" indent="-355616" algn="l">
              <a:lnSpc>
                <a:spcPct val="93000"/>
              </a:lnSpc>
              <a:spcBef>
                <a:spcPts val="1138"/>
              </a:spcBef>
              <a:spcAft>
                <a:spcPts val="0"/>
              </a:spcAft>
              <a:buClr>
                <a:srgbClr val="000000"/>
              </a:buClr>
              <a:buSzPts val="2000"/>
              <a:buChar char="•"/>
              <a:defRPr sz="2000"/>
            </a:lvl3pPr>
            <a:lvl4pPr marL="1828879" lvl="3" indent="-342915" algn="l">
              <a:lnSpc>
                <a:spcPct val="93000"/>
              </a:lnSpc>
              <a:spcBef>
                <a:spcPts val="850"/>
              </a:spcBef>
              <a:spcAft>
                <a:spcPts val="0"/>
              </a:spcAft>
              <a:buClr>
                <a:srgbClr val="000000"/>
              </a:buClr>
              <a:buSzPts val="1800"/>
              <a:buChar char="–"/>
              <a:defRPr sz="1800"/>
            </a:lvl4pPr>
            <a:lvl5pPr marL="2286099" lvl="4" indent="-342915" algn="l">
              <a:lnSpc>
                <a:spcPct val="93000"/>
              </a:lnSpc>
              <a:spcBef>
                <a:spcPts val="575"/>
              </a:spcBef>
              <a:spcAft>
                <a:spcPts val="0"/>
              </a:spcAft>
              <a:buClr>
                <a:srgbClr val="000000"/>
              </a:buClr>
              <a:buSzPts val="1800"/>
              <a:buChar char="»"/>
              <a:defRPr sz="1800"/>
            </a:lvl5pPr>
            <a:lvl6pPr marL="2743318" lvl="5" indent="-228610" algn="l">
              <a:lnSpc>
                <a:spcPct val="93000"/>
              </a:lnSpc>
              <a:spcBef>
                <a:spcPts val="288"/>
              </a:spcBef>
              <a:spcAft>
                <a:spcPts val="0"/>
              </a:spcAft>
              <a:buSzPts val="1400"/>
              <a:buNone/>
              <a:defRPr sz="1800"/>
            </a:lvl6pPr>
            <a:lvl7pPr marL="3200538" lvl="6" indent="-228610" algn="l">
              <a:lnSpc>
                <a:spcPct val="93000"/>
              </a:lnSpc>
              <a:spcBef>
                <a:spcPts val="290"/>
              </a:spcBef>
              <a:spcAft>
                <a:spcPts val="0"/>
              </a:spcAft>
              <a:buSzPts val="1400"/>
              <a:buNone/>
              <a:defRPr sz="1800"/>
            </a:lvl7pPr>
            <a:lvl8pPr marL="3657757" lvl="7" indent="-228610" algn="l">
              <a:lnSpc>
                <a:spcPct val="93000"/>
              </a:lnSpc>
              <a:spcBef>
                <a:spcPts val="290"/>
              </a:spcBef>
              <a:spcAft>
                <a:spcPts val="0"/>
              </a:spcAft>
              <a:buSzPts val="1400"/>
              <a:buNone/>
              <a:defRPr sz="1800"/>
            </a:lvl8pPr>
            <a:lvl9pPr marL="4114977" lvl="8" indent="-228610" algn="l">
              <a:lnSpc>
                <a:spcPct val="93000"/>
              </a:lnSpc>
              <a:spcBef>
                <a:spcPts val="290"/>
              </a:spcBef>
              <a:spcAft>
                <a:spcPts val="290"/>
              </a:spcAft>
              <a:buSzPts val="1400"/>
              <a:buNone/>
              <a:defRPr sz="1800"/>
            </a:lvl9pPr>
          </a:lstStyle>
          <a:p>
            <a:endParaRPr/>
          </a:p>
        </p:txBody>
      </p:sp>
      <p:sp>
        <p:nvSpPr>
          <p:cNvPr id="30" name="Google Shape;30;p3"/>
          <p:cNvSpPr txBox="1">
            <a:spLocks noGrp="1"/>
          </p:cNvSpPr>
          <p:nvPr>
            <p:ph type="body" idx="2"/>
          </p:nvPr>
        </p:nvSpPr>
        <p:spPr>
          <a:xfrm>
            <a:off x="5416550" y="1092200"/>
            <a:ext cx="5086350" cy="5829300"/>
          </a:xfrm>
          <a:prstGeom prst="rect">
            <a:avLst/>
          </a:prstGeom>
          <a:noFill/>
          <a:ln>
            <a:noFill/>
          </a:ln>
        </p:spPr>
        <p:txBody>
          <a:bodyPr spcFirstLastPara="1" wrap="square" lIns="104400" tIns="52200" rIns="104400" bIns="52200" anchor="t" anchorCtr="0">
            <a:noAutofit/>
          </a:bodyPr>
          <a:lstStyle>
            <a:lvl1pPr marL="457220" lvl="0" indent="-406418" algn="l">
              <a:lnSpc>
                <a:spcPct val="93000"/>
              </a:lnSpc>
              <a:spcBef>
                <a:spcPts val="0"/>
              </a:spcBef>
              <a:spcAft>
                <a:spcPts val="0"/>
              </a:spcAft>
              <a:buClr>
                <a:srgbClr val="000000"/>
              </a:buClr>
              <a:buSzPts val="2800"/>
              <a:buChar char="•"/>
              <a:defRPr sz="2800"/>
            </a:lvl1pPr>
            <a:lvl2pPr marL="914439" lvl="1" indent="-381016" algn="l">
              <a:lnSpc>
                <a:spcPct val="93000"/>
              </a:lnSpc>
              <a:spcBef>
                <a:spcPts val="1425"/>
              </a:spcBef>
              <a:spcAft>
                <a:spcPts val="0"/>
              </a:spcAft>
              <a:buClr>
                <a:srgbClr val="000000"/>
              </a:buClr>
              <a:buSzPts val="2400"/>
              <a:buChar char="–"/>
              <a:defRPr sz="2400"/>
            </a:lvl2pPr>
            <a:lvl3pPr marL="1371659" lvl="2" indent="-355616" algn="l">
              <a:lnSpc>
                <a:spcPct val="93000"/>
              </a:lnSpc>
              <a:spcBef>
                <a:spcPts val="1138"/>
              </a:spcBef>
              <a:spcAft>
                <a:spcPts val="0"/>
              </a:spcAft>
              <a:buClr>
                <a:srgbClr val="000000"/>
              </a:buClr>
              <a:buSzPts val="2000"/>
              <a:buChar char="•"/>
              <a:defRPr sz="2000"/>
            </a:lvl3pPr>
            <a:lvl4pPr marL="1828879" lvl="3" indent="-342915" algn="l">
              <a:lnSpc>
                <a:spcPct val="93000"/>
              </a:lnSpc>
              <a:spcBef>
                <a:spcPts val="850"/>
              </a:spcBef>
              <a:spcAft>
                <a:spcPts val="0"/>
              </a:spcAft>
              <a:buClr>
                <a:srgbClr val="000000"/>
              </a:buClr>
              <a:buSzPts val="1800"/>
              <a:buChar char="–"/>
              <a:defRPr sz="1800"/>
            </a:lvl4pPr>
            <a:lvl5pPr marL="2286099" lvl="4" indent="-342915" algn="l">
              <a:lnSpc>
                <a:spcPct val="93000"/>
              </a:lnSpc>
              <a:spcBef>
                <a:spcPts val="575"/>
              </a:spcBef>
              <a:spcAft>
                <a:spcPts val="0"/>
              </a:spcAft>
              <a:buClr>
                <a:srgbClr val="000000"/>
              </a:buClr>
              <a:buSzPts val="1800"/>
              <a:buChar char="»"/>
              <a:defRPr sz="1800"/>
            </a:lvl5pPr>
            <a:lvl6pPr marL="2743318" lvl="5" indent="-228610" algn="l">
              <a:lnSpc>
                <a:spcPct val="93000"/>
              </a:lnSpc>
              <a:spcBef>
                <a:spcPts val="288"/>
              </a:spcBef>
              <a:spcAft>
                <a:spcPts val="0"/>
              </a:spcAft>
              <a:buSzPts val="1400"/>
              <a:buNone/>
              <a:defRPr sz="1800"/>
            </a:lvl6pPr>
            <a:lvl7pPr marL="3200538" lvl="6" indent="-228610" algn="l">
              <a:lnSpc>
                <a:spcPct val="93000"/>
              </a:lnSpc>
              <a:spcBef>
                <a:spcPts val="290"/>
              </a:spcBef>
              <a:spcAft>
                <a:spcPts val="0"/>
              </a:spcAft>
              <a:buSzPts val="1400"/>
              <a:buNone/>
              <a:defRPr sz="1800"/>
            </a:lvl7pPr>
            <a:lvl8pPr marL="3657757" lvl="7" indent="-228610" algn="l">
              <a:lnSpc>
                <a:spcPct val="93000"/>
              </a:lnSpc>
              <a:spcBef>
                <a:spcPts val="290"/>
              </a:spcBef>
              <a:spcAft>
                <a:spcPts val="0"/>
              </a:spcAft>
              <a:buSzPts val="1400"/>
              <a:buNone/>
              <a:defRPr sz="1800"/>
            </a:lvl8pPr>
            <a:lvl9pPr marL="4114977" lvl="8" indent="-228610" algn="l">
              <a:lnSpc>
                <a:spcPct val="93000"/>
              </a:lnSpc>
              <a:spcBef>
                <a:spcPts val="290"/>
              </a:spcBef>
              <a:spcAft>
                <a:spcPts val="290"/>
              </a:spcAft>
              <a:buSzPts val="1400"/>
              <a:buNone/>
              <a:defRPr sz="1800"/>
            </a:lvl9pPr>
          </a:lstStyle>
          <a:p>
            <a:endParaRPr/>
          </a:p>
        </p:txBody>
      </p:sp>
      <p:sp>
        <p:nvSpPr>
          <p:cNvPr id="31" name="Google Shape;31;p3"/>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
        <p:cNvGrpSpPr/>
        <p:nvPr/>
      </p:nvGrpSpPr>
      <p:grpSpPr>
        <a:xfrm>
          <a:off x="0" y="0"/>
          <a:ext cx="0" cy="0"/>
          <a:chOff x="0" y="0"/>
          <a:chExt cx="0" cy="0"/>
        </a:xfrm>
      </p:grpSpPr>
      <p:sp>
        <p:nvSpPr>
          <p:cNvPr id="33" name="Google Shape;33;p4"/>
          <p:cNvSpPr txBox="1">
            <a:spLocks noGrp="1"/>
          </p:cNvSpPr>
          <p:nvPr>
            <p:ph type="ctrTitle"/>
          </p:nvPr>
        </p:nvSpPr>
        <p:spPr>
          <a:xfrm>
            <a:off x="801689" y="2347913"/>
            <a:ext cx="9088437" cy="1620837"/>
          </a:xfrm>
          <a:prstGeom prst="rect">
            <a:avLst/>
          </a:prstGeom>
          <a:noFill/>
          <a:ln>
            <a:noFill/>
          </a:ln>
        </p:spPr>
        <p:txBody>
          <a:bodyPr spcFirstLastPara="1" wrap="square" lIns="104400" tIns="52200" rIns="104400" bIns="52200" anchor="t"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34" name="Google Shape;34;p4"/>
          <p:cNvSpPr txBox="1">
            <a:spLocks noGrp="1"/>
          </p:cNvSpPr>
          <p:nvPr>
            <p:ph type="subTitle" idx="1"/>
          </p:nvPr>
        </p:nvSpPr>
        <p:spPr>
          <a:xfrm>
            <a:off x="1603376" y="4283075"/>
            <a:ext cx="7485063" cy="1931987"/>
          </a:xfrm>
          <a:prstGeom prst="rect">
            <a:avLst/>
          </a:prstGeom>
          <a:noFill/>
          <a:ln>
            <a:noFill/>
          </a:ln>
        </p:spPr>
        <p:txBody>
          <a:bodyPr spcFirstLastPara="1" wrap="square" lIns="104400" tIns="52200" rIns="104400" bIns="52200" anchor="t" anchorCtr="0">
            <a:noAutofit/>
          </a:bodyPr>
          <a:lstStyle>
            <a:lvl1pPr lvl="0" algn="ctr">
              <a:lnSpc>
                <a:spcPct val="93000"/>
              </a:lnSpc>
              <a:spcBef>
                <a:spcPts val="0"/>
              </a:spcBef>
              <a:spcAft>
                <a:spcPts val="0"/>
              </a:spcAft>
              <a:buClr>
                <a:srgbClr val="000000"/>
              </a:buClr>
              <a:buSzPts val="1400"/>
              <a:buNone/>
              <a:defRPr/>
            </a:lvl1pPr>
            <a:lvl2pPr lvl="1" algn="ctr">
              <a:lnSpc>
                <a:spcPct val="93000"/>
              </a:lnSpc>
              <a:spcBef>
                <a:spcPts val="1425"/>
              </a:spcBef>
              <a:spcAft>
                <a:spcPts val="0"/>
              </a:spcAft>
              <a:buClr>
                <a:srgbClr val="000000"/>
              </a:buClr>
              <a:buSzPts val="1400"/>
              <a:buNone/>
              <a:defRPr/>
            </a:lvl2pPr>
            <a:lvl3pPr lvl="2" algn="ctr">
              <a:lnSpc>
                <a:spcPct val="93000"/>
              </a:lnSpc>
              <a:spcBef>
                <a:spcPts val="1138"/>
              </a:spcBef>
              <a:spcAft>
                <a:spcPts val="0"/>
              </a:spcAft>
              <a:buClr>
                <a:srgbClr val="000000"/>
              </a:buClr>
              <a:buSzPts val="1400"/>
              <a:buNone/>
              <a:defRPr/>
            </a:lvl3pPr>
            <a:lvl4pPr lvl="3" algn="ctr">
              <a:lnSpc>
                <a:spcPct val="93000"/>
              </a:lnSpc>
              <a:spcBef>
                <a:spcPts val="850"/>
              </a:spcBef>
              <a:spcAft>
                <a:spcPts val="0"/>
              </a:spcAft>
              <a:buClr>
                <a:srgbClr val="000000"/>
              </a:buClr>
              <a:buSzPts val="1400"/>
              <a:buNone/>
              <a:defRPr/>
            </a:lvl4pPr>
            <a:lvl5pPr lvl="4" algn="ctr">
              <a:lnSpc>
                <a:spcPct val="93000"/>
              </a:lnSpc>
              <a:spcBef>
                <a:spcPts val="575"/>
              </a:spcBef>
              <a:spcAft>
                <a:spcPts val="0"/>
              </a:spcAft>
              <a:buClr>
                <a:srgbClr val="000000"/>
              </a:buClr>
              <a:buSzPts val="2000"/>
              <a:buNone/>
              <a:defRPr/>
            </a:lvl5pPr>
            <a:lvl6pPr lvl="5" algn="ctr">
              <a:lnSpc>
                <a:spcPct val="93000"/>
              </a:lnSpc>
              <a:spcBef>
                <a:spcPts val="288"/>
              </a:spcBef>
              <a:spcAft>
                <a:spcPts val="0"/>
              </a:spcAft>
              <a:buSzPts val="2000"/>
              <a:buNone/>
              <a:defRPr/>
            </a:lvl6pPr>
            <a:lvl7pPr lvl="6" algn="ctr">
              <a:lnSpc>
                <a:spcPct val="93000"/>
              </a:lnSpc>
              <a:spcBef>
                <a:spcPts val="290"/>
              </a:spcBef>
              <a:spcAft>
                <a:spcPts val="0"/>
              </a:spcAft>
              <a:buSzPts val="2000"/>
              <a:buNone/>
              <a:defRPr/>
            </a:lvl7pPr>
            <a:lvl8pPr lvl="7" algn="ctr">
              <a:lnSpc>
                <a:spcPct val="93000"/>
              </a:lnSpc>
              <a:spcBef>
                <a:spcPts val="290"/>
              </a:spcBef>
              <a:spcAft>
                <a:spcPts val="0"/>
              </a:spcAft>
              <a:buSzPts val="2000"/>
              <a:buNone/>
              <a:defRPr/>
            </a:lvl8pPr>
            <a:lvl9pPr lvl="8" algn="ctr">
              <a:lnSpc>
                <a:spcPct val="93000"/>
              </a:lnSpc>
              <a:spcBef>
                <a:spcPts val="290"/>
              </a:spcBef>
              <a:spcAft>
                <a:spcPts val="290"/>
              </a:spcAft>
              <a:buSzPts val="2000"/>
              <a:buNone/>
              <a:defRPr/>
            </a:lvl9pPr>
          </a:lstStyle>
          <a:p>
            <a:endParaRPr/>
          </a:p>
        </p:txBody>
      </p:sp>
      <p:sp>
        <p:nvSpPr>
          <p:cNvPr id="35" name="Google Shape;35;p4"/>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844550" y="4857751"/>
            <a:ext cx="9088438" cy="1501775"/>
          </a:xfrm>
          <a:prstGeom prst="rect">
            <a:avLst/>
          </a:prstGeom>
          <a:noFill/>
          <a:ln>
            <a:noFill/>
          </a:ln>
        </p:spPr>
        <p:txBody>
          <a:bodyPr spcFirstLastPara="1" wrap="square" lIns="104400" tIns="52200" rIns="104400" bIns="52200" anchor="t" anchorCtr="0">
            <a:noAutofit/>
          </a:bodyPr>
          <a:lstStyle>
            <a:lvl1pPr lvl="0" algn="l">
              <a:lnSpc>
                <a:spcPct val="93000"/>
              </a:lnSpc>
              <a:spcBef>
                <a:spcPts val="0"/>
              </a:spcBef>
              <a:spcAft>
                <a:spcPts val="0"/>
              </a:spcAft>
              <a:buSzPts val="1400"/>
              <a:buNone/>
              <a:defRPr sz="4000" b="1" cap="none"/>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844550" y="3203575"/>
            <a:ext cx="9088438" cy="1654175"/>
          </a:xfrm>
          <a:prstGeom prst="rect">
            <a:avLst/>
          </a:prstGeom>
          <a:noFill/>
          <a:ln>
            <a:noFill/>
          </a:ln>
        </p:spPr>
        <p:txBody>
          <a:bodyPr spcFirstLastPara="1" wrap="square" lIns="104400" tIns="52200" rIns="104400" bIns="52200" anchor="b" anchorCtr="0">
            <a:noAutofit/>
          </a:bodyPr>
          <a:lstStyle>
            <a:lvl1pPr marL="457220" lvl="0" indent="-228610" algn="l">
              <a:lnSpc>
                <a:spcPct val="93000"/>
              </a:lnSpc>
              <a:spcBef>
                <a:spcPts val="0"/>
              </a:spcBef>
              <a:spcAft>
                <a:spcPts val="0"/>
              </a:spcAft>
              <a:buClr>
                <a:srgbClr val="000000"/>
              </a:buClr>
              <a:buSzPts val="2000"/>
              <a:buNone/>
              <a:defRPr sz="2000"/>
            </a:lvl1pPr>
            <a:lvl2pPr marL="914439" lvl="1" indent="-228610" algn="l">
              <a:lnSpc>
                <a:spcPct val="93000"/>
              </a:lnSpc>
              <a:spcBef>
                <a:spcPts val="1425"/>
              </a:spcBef>
              <a:spcAft>
                <a:spcPts val="0"/>
              </a:spcAft>
              <a:buClr>
                <a:srgbClr val="000000"/>
              </a:buClr>
              <a:buSzPts val="1800"/>
              <a:buNone/>
              <a:defRPr sz="1800"/>
            </a:lvl2pPr>
            <a:lvl3pPr marL="1371659" lvl="2" indent="-228610" algn="l">
              <a:lnSpc>
                <a:spcPct val="93000"/>
              </a:lnSpc>
              <a:spcBef>
                <a:spcPts val="1138"/>
              </a:spcBef>
              <a:spcAft>
                <a:spcPts val="0"/>
              </a:spcAft>
              <a:buClr>
                <a:srgbClr val="000000"/>
              </a:buClr>
              <a:buSzPts val="1600"/>
              <a:buNone/>
              <a:defRPr sz="1600"/>
            </a:lvl3pPr>
            <a:lvl4pPr marL="1828879" lvl="3" indent="-228610" algn="l">
              <a:lnSpc>
                <a:spcPct val="93000"/>
              </a:lnSpc>
              <a:spcBef>
                <a:spcPts val="850"/>
              </a:spcBef>
              <a:spcAft>
                <a:spcPts val="0"/>
              </a:spcAft>
              <a:buClr>
                <a:srgbClr val="000000"/>
              </a:buClr>
              <a:buSzPts val="1400"/>
              <a:buNone/>
              <a:defRPr sz="1400"/>
            </a:lvl4pPr>
            <a:lvl5pPr marL="2286099" lvl="4" indent="-228610" algn="l">
              <a:lnSpc>
                <a:spcPct val="93000"/>
              </a:lnSpc>
              <a:spcBef>
                <a:spcPts val="575"/>
              </a:spcBef>
              <a:spcAft>
                <a:spcPts val="0"/>
              </a:spcAft>
              <a:buClr>
                <a:srgbClr val="000000"/>
              </a:buClr>
              <a:buSzPts val="1400"/>
              <a:buNone/>
              <a:defRPr sz="1400"/>
            </a:lvl5pPr>
            <a:lvl6pPr marL="2743318" lvl="5" indent="-228610" algn="l">
              <a:lnSpc>
                <a:spcPct val="93000"/>
              </a:lnSpc>
              <a:spcBef>
                <a:spcPts val="288"/>
              </a:spcBef>
              <a:spcAft>
                <a:spcPts val="0"/>
              </a:spcAft>
              <a:buSzPts val="1400"/>
              <a:buNone/>
              <a:defRPr sz="1400"/>
            </a:lvl6pPr>
            <a:lvl7pPr marL="3200538" lvl="6" indent="-228610" algn="l">
              <a:lnSpc>
                <a:spcPct val="93000"/>
              </a:lnSpc>
              <a:spcBef>
                <a:spcPts val="290"/>
              </a:spcBef>
              <a:spcAft>
                <a:spcPts val="0"/>
              </a:spcAft>
              <a:buSzPts val="1400"/>
              <a:buNone/>
              <a:defRPr sz="1400"/>
            </a:lvl7pPr>
            <a:lvl8pPr marL="3657757" lvl="7" indent="-228610" algn="l">
              <a:lnSpc>
                <a:spcPct val="93000"/>
              </a:lnSpc>
              <a:spcBef>
                <a:spcPts val="290"/>
              </a:spcBef>
              <a:spcAft>
                <a:spcPts val="0"/>
              </a:spcAft>
              <a:buSzPts val="1400"/>
              <a:buNone/>
              <a:defRPr sz="1400"/>
            </a:lvl8pPr>
            <a:lvl9pPr marL="4114977" lvl="8" indent="-228610" algn="l">
              <a:lnSpc>
                <a:spcPct val="93000"/>
              </a:lnSpc>
              <a:spcBef>
                <a:spcPts val="290"/>
              </a:spcBef>
              <a:spcAft>
                <a:spcPts val="290"/>
              </a:spcAft>
              <a:buSzPts val="1400"/>
              <a:buNone/>
              <a:defRPr sz="1400"/>
            </a:lvl9pPr>
          </a:lstStyle>
          <a:p>
            <a:endParaRPr/>
          </a:p>
        </p:txBody>
      </p:sp>
      <p:sp>
        <p:nvSpPr>
          <p:cNvPr id="39" name="Google Shape;39;p5"/>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34989" y="303214"/>
            <a:ext cx="9621837" cy="1258887"/>
          </a:xfrm>
          <a:prstGeom prst="rect">
            <a:avLst/>
          </a:prstGeom>
          <a:noFill/>
          <a:ln>
            <a:noFill/>
          </a:ln>
        </p:spPr>
        <p:txBody>
          <a:bodyPr spcFirstLastPara="1" wrap="square" lIns="104400" tIns="52200" rIns="104400" bIns="52200" anchor="t"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534988" y="1692275"/>
            <a:ext cx="4724400" cy="704850"/>
          </a:xfrm>
          <a:prstGeom prst="rect">
            <a:avLst/>
          </a:prstGeom>
          <a:noFill/>
          <a:ln>
            <a:noFill/>
          </a:ln>
        </p:spPr>
        <p:txBody>
          <a:bodyPr spcFirstLastPara="1" wrap="square" lIns="104400" tIns="52200" rIns="104400" bIns="52200" anchor="b" anchorCtr="0">
            <a:noAutofit/>
          </a:bodyPr>
          <a:lstStyle>
            <a:lvl1pPr marL="457220" lvl="0" indent="-228610" algn="l">
              <a:lnSpc>
                <a:spcPct val="93000"/>
              </a:lnSpc>
              <a:spcBef>
                <a:spcPts val="0"/>
              </a:spcBef>
              <a:spcAft>
                <a:spcPts val="0"/>
              </a:spcAft>
              <a:buClr>
                <a:srgbClr val="000000"/>
              </a:buClr>
              <a:buSzPts val="2400"/>
              <a:buNone/>
              <a:defRPr sz="2400" b="1"/>
            </a:lvl1pPr>
            <a:lvl2pPr marL="914439" lvl="1" indent="-228610" algn="l">
              <a:lnSpc>
                <a:spcPct val="93000"/>
              </a:lnSpc>
              <a:spcBef>
                <a:spcPts val="1425"/>
              </a:spcBef>
              <a:spcAft>
                <a:spcPts val="0"/>
              </a:spcAft>
              <a:buClr>
                <a:srgbClr val="000000"/>
              </a:buClr>
              <a:buSzPts val="2000"/>
              <a:buNone/>
              <a:defRPr sz="2000" b="1"/>
            </a:lvl2pPr>
            <a:lvl3pPr marL="1371659" lvl="2" indent="-228610" algn="l">
              <a:lnSpc>
                <a:spcPct val="93000"/>
              </a:lnSpc>
              <a:spcBef>
                <a:spcPts val="1138"/>
              </a:spcBef>
              <a:spcAft>
                <a:spcPts val="0"/>
              </a:spcAft>
              <a:buClr>
                <a:srgbClr val="000000"/>
              </a:buClr>
              <a:buSzPts val="1800"/>
              <a:buNone/>
              <a:defRPr sz="1800" b="1"/>
            </a:lvl3pPr>
            <a:lvl4pPr marL="1828879" lvl="3" indent="-228610" algn="l">
              <a:lnSpc>
                <a:spcPct val="93000"/>
              </a:lnSpc>
              <a:spcBef>
                <a:spcPts val="850"/>
              </a:spcBef>
              <a:spcAft>
                <a:spcPts val="0"/>
              </a:spcAft>
              <a:buClr>
                <a:srgbClr val="000000"/>
              </a:buClr>
              <a:buSzPts val="1600"/>
              <a:buNone/>
              <a:defRPr sz="1600" b="1"/>
            </a:lvl4pPr>
            <a:lvl5pPr marL="2286099" lvl="4" indent="-228610" algn="l">
              <a:lnSpc>
                <a:spcPct val="93000"/>
              </a:lnSpc>
              <a:spcBef>
                <a:spcPts val="575"/>
              </a:spcBef>
              <a:spcAft>
                <a:spcPts val="0"/>
              </a:spcAft>
              <a:buClr>
                <a:srgbClr val="000000"/>
              </a:buClr>
              <a:buSzPts val="1600"/>
              <a:buNone/>
              <a:defRPr sz="1600" b="1"/>
            </a:lvl5pPr>
            <a:lvl6pPr marL="2743318" lvl="5" indent="-228610" algn="l">
              <a:lnSpc>
                <a:spcPct val="93000"/>
              </a:lnSpc>
              <a:spcBef>
                <a:spcPts val="288"/>
              </a:spcBef>
              <a:spcAft>
                <a:spcPts val="0"/>
              </a:spcAft>
              <a:buSzPts val="1600"/>
              <a:buNone/>
              <a:defRPr sz="1600" b="1"/>
            </a:lvl6pPr>
            <a:lvl7pPr marL="3200538" lvl="6" indent="-228610" algn="l">
              <a:lnSpc>
                <a:spcPct val="93000"/>
              </a:lnSpc>
              <a:spcBef>
                <a:spcPts val="290"/>
              </a:spcBef>
              <a:spcAft>
                <a:spcPts val="0"/>
              </a:spcAft>
              <a:buSzPts val="1600"/>
              <a:buNone/>
              <a:defRPr sz="1600" b="1"/>
            </a:lvl7pPr>
            <a:lvl8pPr marL="3657757" lvl="7" indent="-228610" algn="l">
              <a:lnSpc>
                <a:spcPct val="93000"/>
              </a:lnSpc>
              <a:spcBef>
                <a:spcPts val="290"/>
              </a:spcBef>
              <a:spcAft>
                <a:spcPts val="0"/>
              </a:spcAft>
              <a:buSzPts val="1600"/>
              <a:buNone/>
              <a:defRPr sz="1600" b="1"/>
            </a:lvl8pPr>
            <a:lvl9pPr marL="4114977" lvl="8" indent="-228610" algn="l">
              <a:lnSpc>
                <a:spcPct val="93000"/>
              </a:lnSpc>
              <a:spcBef>
                <a:spcPts val="290"/>
              </a:spcBef>
              <a:spcAft>
                <a:spcPts val="290"/>
              </a:spcAft>
              <a:buSzPts val="1600"/>
              <a:buNone/>
              <a:defRPr sz="1600" b="1"/>
            </a:lvl9pPr>
          </a:lstStyle>
          <a:p>
            <a:endParaRPr/>
          </a:p>
        </p:txBody>
      </p:sp>
      <p:sp>
        <p:nvSpPr>
          <p:cNvPr id="43" name="Google Shape;43;p6"/>
          <p:cNvSpPr txBox="1">
            <a:spLocks noGrp="1"/>
          </p:cNvSpPr>
          <p:nvPr>
            <p:ph type="body" idx="2"/>
          </p:nvPr>
        </p:nvSpPr>
        <p:spPr>
          <a:xfrm>
            <a:off x="534988" y="2397125"/>
            <a:ext cx="4724400" cy="4356100"/>
          </a:xfrm>
          <a:prstGeom prst="rect">
            <a:avLst/>
          </a:prstGeom>
          <a:noFill/>
          <a:ln>
            <a:noFill/>
          </a:ln>
        </p:spPr>
        <p:txBody>
          <a:bodyPr spcFirstLastPara="1" wrap="square" lIns="104400" tIns="52200" rIns="104400" bIns="52200" anchor="t" anchorCtr="0">
            <a:noAutofit/>
          </a:bodyPr>
          <a:lstStyle>
            <a:lvl1pPr marL="457220" lvl="0" indent="-381016" algn="l">
              <a:lnSpc>
                <a:spcPct val="93000"/>
              </a:lnSpc>
              <a:spcBef>
                <a:spcPts val="0"/>
              </a:spcBef>
              <a:spcAft>
                <a:spcPts val="0"/>
              </a:spcAft>
              <a:buClr>
                <a:srgbClr val="000000"/>
              </a:buClr>
              <a:buSzPts val="2400"/>
              <a:buChar char="•"/>
              <a:defRPr sz="2400"/>
            </a:lvl1pPr>
            <a:lvl2pPr marL="914439" lvl="1" indent="-355616" algn="l">
              <a:lnSpc>
                <a:spcPct val="93000"/>
              </a:lnSpc>
              <a:spcBef>
                <a:spcPts val="1425"/>
              </a:spcBef>
              <a:spcAft>
                <a:spcPts val="0"/>
              </a:spcAft>
              <a:buClr>
                <a:srgbClr val="000000"/>
              </a:buClr>
              <a:buSzPts val="2000"/>
              <a:buChar char="–"/>
              <a:defRPr sz="2000"/>
            </a:lvl2pPr>
            <a:lvl3pPr marL="1371659" lvl="2" indent="-342915" algn="l">
              <a:lnSpc>
                <a:spcPct val="93000"/>
              </a:lnSpc>
              <a:spcBef>
                <a:spcPts val="1138"/>
              </a:spcBef>
              <a:spcAft>
                <a:spcPts val="0"/>
              </a:spcAft>
              <a:buClr>
                <a:srgbClr val="000000"/>
              </a:buClr>
              <a:buSzPts val="1800"/>
              <a:buChar char="•"/>
              <a:defRPr sz="1800"/>
            </a:lvl3pPr>
            <a:lvl4pPr marL="1828879" lvl="3" indent="-330214" algn="l">
              <a:lnSpc>
                <a:spcPct val="93000"/>
              </a:lnSpc>
              <a:spcBef>
                <a:spcPts val="850"/>
              </a:spcBef>
              <a:spcAft>
                <a:spcPts val="0"/>
              </a:spcAft>
              <a:buClr>
                <a:srgbClr val="000000"/>
              </a:buClr>
              <a:buSzPts val="1600"/>
              <a:buChar char="–"/>
              <a:defRPr sz="1600"/>
            </a:lvl4pPr>
            <a:lvl5pPr marL="2286099" lvl="4" indent="-330214" algn="l">
              <a:lnSpc>
                <a:spcPct val="93000"/>
              </a:lnSpc>
              <a:spcBef>
                <a:spcPts val="575"/>
              </a:spcBef>
              <a:spcAft>
                <a:spcPts val="0"/>
              </a:spcAft>
              <a:buClr>
                <a:srgbClr val="000000"/>
              </a:buClr>
              <a:buSzPts val="1600"/>
              <a:buChar char="»"/>
              <a:defRPr sz="1600"/>
            </a:lvl5pPr>
            <a:lvl6pPr marL="2743318" lvl="5" indent="-228610" algn="l">
              <a:lnSpc>
                <a:spcPct val="93000"/>
              </a:lnSpc>
              <a:spcBef>
                <a:spcPts val="288"/>
              </a:spcBef>
              <a:spcAft>
                <a:spcPts val="0"/>
              </a:spcAft>
              <a:buSzPts val="1400"/>
              <a:buNone/>
              <a:defRPr sz="1600"/>
            </a:lvl6pPr>
            <a:lvl7pPr marL="3200538" lvl="6" indent="-228610" algn="l">
              <a:lnSpc>
                <a:spcPct val="93000"/>
              </a:lnSpc>
              <a:spcBef>
                <a:spcPts val="290"/>
              </a:spcBef>
              <a:spcAft>
                <a:spcPts val="0"/>
              </a:spcAft>
              <a:buSzPts val="1400"/>
              <a:buNone/>
              <a:defRPr sz="1600"/>
            </a:lvl7pPr>
            <a:lvl8pPr marL="3657757" lvl="7" indent="-228610" algn="l">
              <a:lnSpc>
                <a:spcPct val="93000"/>
              </a:lnSpc>
              <a:spcBef>
                <a:spcPts val="290"/>
              </a:spcBef>
              <a:spcAft>
                <a:spcPts val="0"/>
              </a:spcAft>
              <a:buSzPts val="1400"/>
              <a:buNone/>
              <a:defRPr sz="1600"/>
            </a:lvl8pPr>
            <a:lvl9pPr marL="4114977" lvl="8" indent="-228610" algn="l">
              <a:lnSpc>
                <a:spcPct val="93000"/>
              </a:lnSpc>
              <a:spcBef>
                <a:spcPts val="290"/>
              </a:spcBef>
              <a:spcAft>
                <a:spcPts val="290"/>
              </a:spcAft>
              <a:buSzPts val="1400"/>
              <a:buNone/>
              <a:defRPr sz="1600"/>
            </a:lvl9pPr>
          </a:lstStyle>
          <a:p>
            <a:endParaRPr/>
          </a:p>
        </p:txBody>
      </p:sp>
      <p:sp>
        <p:nvSpPr>
          <p:cNvPr id="44" name="Google Shape;44;p6"/>
          <p:cNvSpPr txBox="1">
            <a:spLocks noGrp="1"/>
          </p:cNvSpPr>
          <p:nvPr>
            <p:ph type="body" idx="3"/>
          </p:nvPr>
        </p:nvSpPr>
        <p:spPr>
          <a:xfrm>
            <a:off x="5430839" y="1692275"/>
            <a:ext cx="4725987" cy="704850"/>
          </a:xfrm>
          <a:prstGeom prst="rect">
            <a:avLst/>
          </a:prstGeom>
          <a:noFill/>
          <a:ln>
            <a:noFill/>
          </a:ln>
        </p:spPr>
        <p:txBody>
          <a:bodyPr spcFirstLastPara="1" wrap="square" lIns="104400" tIns="52200" rIns="104400" bIns="52200" anchor="b" anchorCtr="0">
            <a:noAutofit/>
          </a:bodyPr>
          <a:lstStyle>
            <a:lvl1pPr marL="457220" lvl="0" indent="-228610" algn="l">
              <a:lnSpc>
                <a:spcPct val="93000"/>
              </a:lnSpc>
              <a:spcBef>
                <a:spcPts val="0"/>
              </a:spcBef>
              <a:spcAft>
                <a:spcPts val="0"/>
              </a:spcAft>
              <a:buClr>
                <a:srgbClr val="000000"/>
              </a:buClr>
              <a:buSzPts val="2400"/>
              <a:buNone/>
              <a:defRPr sz="2400" b="1"/>
            </a:lvl1pPr>
            <a:lvl2pPr marL="914439" lvl="1" indent="-228610" algn="l">
              <a:lnSpc>
                <a:spcPct val="93000"/>
              </a:lnSpc>
              <a:spcBef>
                <a:spcPts val="1425"/>
              </a:spcBef>
              <a:spcAft>
                <a:spcPts val="0"/>
              </a:spcAft>
              <a:buClr>
                <a:srgbClr val="000000"/>
              </a:buClr>
              <a:buSzPts val="2000"/>
              <a:buNone/>
              <a:defRPr sz="2000" b="1"/>
            </a:lvl2pPr>
            <a:lvl3pPr marL="1371659" lvl="2" indent="-228610" algn="l">
              <a:lnSpc>
                <a:spcPct val="93000"/>
              </a:lnSpc>
              <a:spcBef>
                <a:spcPts val="1138"/>
              </a:spcBef>
              <a:spcAft>
                <a:spcPts val="0"/>
              </a:spcAft>
              <a:buClr>
                <a:srgbClr val="000000"/>
              </a:buClr>
              <a:buSzPts val="1800"/>
              <a:buNone/>
              <a:defRPr sz="1800" b="1"/>
            </a:lvl3pPr>
            <a:lvl4pPr marL="1828879" lvl="3" indent="-228610" algn="l">
              <a:lnSpc>
                <a:spcPct val="93000"/>
              </a:lnSpc>
              <a:spcBef>
                <a:spcPts val="850"/>
              </a:spcBef>
              <a:spcAft>
                <a:spcPts val="0"/>
              </a:spcAft>
              <a:buClr>
                <a:srgbClr val="000000"/>
              </a:buClr>
              <a:buSzPts val="1600"/>
              <a:buNone/>
              <a:defRPr sz="1600" b="1"/>
            </a:lvl4pPr>
            <a:lvl5pPr marL="2286099" lvl="4" indent="-228610" algn="l">
              <a:lnSpc>
                <a:spcPct val="93000"/>
              </a:lnSpc>
              <a:spcBef>
                <a:spcPts val="575"/>
              </a:spcBef>
              <a:spcAft>
                <a:spcPts val="0"/>
              </a:spcAft>
              <a:buClr>
                <a:srgbClr val="000000"/>
              </a:buClr>
              <a:buSzPts val="1600"/>
              <a:buNone/>
              <a:defRPr sz="1600" b="1"/>
            </a:lvl5pPr>
            <a:lvl6pPr marL="2743318" lvl="5" indent="-228610" algn="l">
              <a:lnSpc>
                <a:spcPct val="93000"/>
              </a:lnSpc>
              <a:spcBef>
                <a:spcPts val="288"/>
              </a:spcBef>
              <a:spcAft>
                <a:spcPts val="0"/>
              </a:spcAft>
              <a:buSzPts val="1600"/>
              <a:buNone/>
              <a:defRPr sz="1600" b="1"/>
            </a:lvl6pPr>
            <a:lvl7pPr marL="3200538" lvl="6" indent="-228610" algn="l">
              <a:lnSpc>
                <a:spcPct val="93000"/>
              </a:lnSpc>
              <a:spcBef>
                <a:spcPts val="290"/>
              </a:spcBef>
              <a:spcAft>
                <a:spcPts val="0"/>
              </a:spcAft>
              <a:buSzPts val="1600"/>
              <a:buNone/>
              <a:defRPr sz="1600" b="1"/>
            </a:lvl7pPr>
            <a:lvl8pPr marL="3657757" lvl="7" indent="-228610" algn="l">
              <a:lnSpc>
                <a:spcPct val="93000"/>
              </a:lnSpc>
              <a:spcBef>
                <a:spcPts val="290"/>
              </a:spcBef>
              <a:spcAft>
                <a:spcPts val="0"/>
              </a:spcAft>
              <a:buSzPts val="1600"/>
              <a:buNone/>
              <a:defRPr sz="1600" b="1"/>
            </a:lvl8pPr>
            <a:lvl9pPr marL="4114977" lvl="8" indent="-228610" algn="l">
              <a:lnSpc>
                <a:spcPct val="93000"/>
              </a:lnSpc>
              <a:spcBef>
                <a:spcPts val="290"/>
              </a:spcBef>
              <a:spcAft>
                <a:spcPts val="290"/>
              </a:spcAft>
              <a:buSzPts val="1600"/>
              <a:buNone/>
              <a:defRPr sz="1600" b="1"/>
            </a:lvl9pPr>
          </a:lstStyle>
          <a:p>
            <a:endParaRPr/>
          </a:p>
        </p:txBody>
      </p:sp>
      <p:sp>
        <p:nvSpPr>
          <p:cNvPr id="45" name="Google Shape;45;p6"/>
          <p:cNvSpPr txBox="1">
            <a:spLocks noGrp="1"/>
          </p:cNvSpPr>
          <p:nvPr>
            <p:ph type="body" idx="4"/>
          </p:nvPr>
        </p:nvSpPr>
        <p:spPr>
          <a:xfrm>
            <a:off x="5430839" y="2397125"/>
            <a:ext cx="4725987" cy="4356100"/>
          </a:xfrm>
          <a:prstGeom prst="rect">
            <a:avLst/>
          </a:prstGeom>
          <a:noFill/>
          <a:ln>
            <a:noFill/>
          </a:ln>
        </p:spPr>
        <p:txBody>
          <a:bodyPr spcFirstLastPara="1" wrap="square" lIns="104400" tIns="52200" rIns="104400" bIns="52200" anchor="t" anchorCtr="0">
            <a:noAutofit/>
          </a:bodyPr>
          <a:lstStyle>
            <a:lvl1pPr marL="457220" lvl="0" indent="-381016" algn="l">
              <a:lnSpc>
                <a:spcPct val="93000"/>
              </a:lnSpc>
              <a:spcBef>
                <a:spcPts val="0"/>
              </a:spcBef>
              <a:spcAft>
                <a:spcPts val="0"/>
              </a:spcAft>
              <a:buClr>
                <a:srgbClr val="000000"/>
              </a:buClr>
              <a:buSzPts val="2400"/>
              <a:buChar char="•"/>
              <a:defRPr sz="2400"/>
            </a:lvl1pPr>
            <a:lvl2pPr marL="914439" lvl="1" indent="-355616" algn="l">
              <a:lnSpc>
                <a:spcPct val="93000"/>
              </a:lnSpc>
              <a:spcBef>
                <a:spcPts val="1425"/>
              </a:spcBef>
              <a:spcAft>
                <a:spcPts val="0"/>
              </a:spcAft>
              <a:buClr>
                <a:srgbClr val="000000"/>
              </a:buClr>
              <a:buSzPts val="2000"/>
              <a:buChar char="–"/>
              <a:defRPr sz="2000"/>
            </a:lvl2pPr>
            <a:lvl3pPr marL="1371659" lvl="2" indent="-342915" algn="l">
              <a:lnSpc>
                <a:spcPct val="93000"/>
              </a:lnSpc>
              <a:spcBef>
                <a:spcPts val="1138"/>
              </a:spcBef>
              <a:spcAft>
                <a:spcPts val="0"/>
              </a:spcAft>
              <a:buClr>
                <a:srgbClr val="000000"/>
              </a:buClr>
              <a:buSzPts val="1800"/>
              <a:buChar char="•"/>
              <a:defRPr sz="1800"/>
            </a:lvl3pPr>
            <a:lvl4pPr marL="1828879" lvl="3" indent="-330214" algn="l">
              <a:lnSpc>
                <a:spcPct val="93000"/>
              </a:lnSpc>
              <a:spcBef>
                <a:spcPts val="850"/>
              </a:spcBef>
              <a:spcAft>
                <a:spcPts val="0"/>
              </a:spcAft>
              <a:buClr>
                <a:srgbClr val="000000"/>
              </a:buClr>
              <a:buSzPts val="1600"/>
              <a:buChar char="–"/>
              <a:defRPr sz="1600"/>
            </a:lvl4pPr>
            <a:lvl5pPr marL="2286099" lvl="4" indent="-330214" algn="l">
              <a:lnSpc>
                <a:spcPct val="93000"/>
              </a:lnSpc>
              <a:spcBef>
                <a:spcPts val="575"/>
              </a:spcBef>
              <a:spcAft>
                <a:spcPts val="0"/>
              </a:spcAft>
              <a:buClr>
                <a:srgbClr val="000000"/>
              </a:buClr>
              <a:buSzPts val="1600"/>
              <a:buChar char="»"/>
              <a:defRPr sz="1600"/>
            </a:lvl5pPr>
            <a:lvl6pPr marL="2743318" lvl="5" indent="-228610" algn="l">
              <a:lnSpc>
                <a:spcPct val="93000"/>
              </a:lnSpc>
              <a:spcBef>
                <a:spcPts val="288"/>
              </a:spcBef>
              <a:spcAft>
                <a:spcPts val="0"/>
              </a:spcAft>
              <a:buSzPts val="1400"/>
              <a:buNone/>
              <a:defRPr sz="1600"/>
            </a:lvl6pPr>
            <a:lvl7pPr marL="3200538" lvl="6" indent="-228610" algn="l">
              <a:lnSpc>
                <a:spcPct val="93000"/>
              </a:lnSpc>
              <a:spcBef>
                <a:spcPts val="290"/>
              </a:spcBef>
              <a:spcAft>
                <a:spcPts val="0"/>
              </a:spcAft>
              <a:buSzPts val="1400"/>
              <a:buNone/>
              <a:defRPr sz="1600"/>
            </a:lvl7pPr>
            <a:lvl8pPr marL="3657757" lvl="7" indent="-228610" algn="l">
              <a:lnSpc>
                <a:spcPct val="93000"/>
              </a:lnSpc>
              <a:spcBef>
                <a:spcPts val="290"/>
              </a:spcBef>
              <a:spcAft>
                <a:spcPts val="0"/>
              </a:spcAft>
              <a:buSzPts val="1400"/>
              <a:buNone/>
              <a:defRPr sz="1600"/>
            </a:lvl8pPr>
            <a:lvl9pPr marL="4114977" lvl="8" indent="-228610" algn="l">
              <a:lnSpc>
                <a:spcPct val="93000"/>
              </a:lnSpc>
              <a:spcBef>
                <a:spcPts val="290"/>
              </a:spcBef>
              <a:spcAft>
                <a:spcPts val="290"/>
              </a:spcAft>
              <a:buSzPts val="1400"/>
              <a:buNone/>
              <a:defRPr sz="1600"/>
            </a:lvl9pPr>
          </a:lstStyle>
          <a:p>
            <a:endParaRPr/>
          </a:p>
        </p:txBody>
      </p:sp>
      <p:sp>
        <p:nvSpPr>
          <p:cNvPr id="46" name="Google Shape;46;p6"/>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2786063" y="174625"/>
            <a:ext cx="6361112" cy="587375"/>
          </a:xfrm>
          <a:prstGeom prst="rect">
            <a:avLst/>
          </a:prstGeom>
          <a:noFill/>
          <a:ln>
            <a:noFill/>
          </a:ln>
        </p:spPr>
        <p:txBody>
          <a:bodyPr spcFirstLastPara="1" wrap="square" lIns="104400" tIns="52200" rIns="104400" bIns="52200" anchor="t" anchorCtr="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534988" y="301625"/>
            <a:ext cx="3517900" cy="1279525"/>
          </a:xfrm>
          <a:prstGeom prst="rect">
            <a:avLst/>
          </a:prstGeom>
          <a:noFill/>
          <a:ln>
            <a:noFill/>
          </a:ln>
        </p:spPr>
        <p:txBody>
          <a:bodyPr spcFirstLastPara="1" wrap="square" lIns="104400" tIns="52200" rIns="104400" bIns="52200" anchor="b" anchorCtr="0">
            <a:noAutofit/>
          </a:bodyPr>
          <a:lstStyle>
            <a:lvl1pPr lvl="0" algn="l">
              <a:lnSpc>
                <a:spcPct val="93000"/>
              </a:lnSpc>
              <a:spcBef>
                <a:spcPts val="0"/>
              </a:spcBef>
              <a:spcAft>
                <a:spcPts val="0"/>
              </a:spcAft>
              <a:buSzPts val="1400"/>
              <a:buNone/>
              <a:defRPr sz="2000" b="1"/>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54" name="Google Shape;54;p9"/>
          <p:cNvSpPr txBox="1">
            <a:spLocks noGrp="1"/>
          </p:cNvSpPr>
          <p:nvPr>
            <p:ph type="body" idx="1"/>
          </p:nvPr>
        </p:nvSpPr>
        <p:spPr>
          <a:xfrm>
            <a:off x="4179889" y="301626"/>
            <a:ext cx="5976937" cy="6451599"/>
          </a:xfrm>
          <a:prstGeom prst="rect">
            <a:avLst/>
          </a:prstGeom>
          <a:noFill/>
          <a:ln>
            <a:noFill/>
          </a:ln>
        </p:spPr>
        <p:txBody>
          <a:bodyPr spcFirstLastPara="1" wrap="square" lIns="104400" tIns="52200" rIns="104400" bIns="52200" anchor="t" anchorCtr="0">
            <a:noAutofit/>
          </a:bodyPr>
          <a:lstStyle>
            <a:lvl1pPr marL="457220" lvl="0" indent="-431819" algn="l">
              <a:lnSpc>
                <a:spcPct val="93000"/>
              </a:lnSpc>
              <a:spcBef>
                <a:spcPts val="0"/>
              </a:spcBef>
              <a:spcAft>
                <a:spcPts val="0"/>
              </a:spcAft>
              <a:buClr>
                <a:srgbClr val="000000"/>
              </a:buClr>
              <a:buSzPts val="3200"/>
              <a:buChar char="•"/>
              <a:defRPr sz="3200"/>
            </a:lvl1pPr>
            <a:lvl2pPr marL="914439" lvl="1" indent="-406418" algn="l">
              <a:lnSpc>
                <a:spcPct val="93000"/>
              </a:lnSpc>
              <a:spcBef>
                <a:spcPts val="1425"/>
              </a:spcBef>
              <a:spcAft>
                <a:spcPts val="0"/>
              </a:spcAft>
              <a:buClr>
                <a:srgbClr val="000000"/>
              </a:buClr>
              <a:buSzPts val="2800"/>
              <a:buChar char="–"/>
              <a:defRPr sz="2800"/>
            </a:lvl2pPr>
            <a:lvl3pPr marL="1371659" lvl="2" indent="-381016" algn="l">
              <a:lnSpc>
                <a:spcPct val="93000"/>
              </a:lnSpc>
              <a:spcBef>
                <a:spcPts val="1138"/>
              </a:spcBef>
              <a:spcAft>
                <a:spcPts val="0"/>
              </a:spcAft>
              <a:buClr>
                <a:srgbClr val="000000"/>
              </a:buClr>
              <a:buSzPts val="2400"/>
              <a:buChar char="•"/>
              <a:defRPr sz="2400"/>
            </a:lvl3pPr>
            <a:lvl4pPr marL="1828879" lvl="3" indent="-355616" algn="l">
              <a:lnSpc>
                <a:spcPct val="93000"/>
              </a:lnSpc>
              <a:spcBef>
                <a:spcPts val="850"/>
              </a:spcBef>
              <a:spcAft>
                <a:spcPts val="0"/>
              </a:spcAft>
              <a:buClr>
                <a:srgbClr val="000000"/>
              </a:buClr>
              <a:buSzPts val="2000"/>
              <a:buChar char="–"/>
              <a:defRPr sz="2000"/>
            </a:lvl4pPr>
            <a:lvl5pPr marL="2286099" lvl="4" indent="-355616" algn="l">
              <a:lnSpc>
                <a:spcPct val="93000"/>
              </a:lnSpc>
              <a:spcBef>
                <a:spcPts val="575"/>
              </a:spcBef>
              <a:spcAft>
                <a:spcPts val="0"/>
              </a:spcAft>
              <a:buClr>
                <a:srgbClr val="000000"/>
              </a:buClr>
              <a:buSzPts val="2000"/>
              <a:buChar char="»"/>
              <a:defRPr sz="2000"/>
            </a:lvl5pPr>
            <a:lvl6pPr marL="2743318" lvl="5" indent="-228610" algn="l">
              <a:lnSpc>
                <a:spcPct val="93000"/>
              </a:lnSpc>
              <a:spcBef>
                <a:spcPts val="288"/>
              </a:spcBef>
              <a:spcAft>
                <a:spcPts val="0"/>
              </a:spcAft>
              <a:buSzPts val="1400"/>
              <a:buNone/>
              <a:defRPr sz="2000"/>
            </a:lvl6pPr>
            <a:lvl7pPr marL="3200538" lvl="6" indent="-228610" algn="l">
              <a:lnSpc>
                <a:spcPct val="93000"/>
              </a:lnSpc>
              <a:spcBef>
                <a:spcPts val="290"/>
              </a:spcBef>
              <a:spcAft>
                <a:spcPts val="0"/>
              </a:spcAft>
              <a:buSzPts val="1400"/>
              <a:buNone/>
              <a:defRPr sz="2000"/>
            </a:lvl7pPr>
            <a:lvl8pPr marL="3657757" lvl="7" indent="-228610" algn="l">
              <a:lnSpc>
                <a:spcPct val="93000"/>
              </a:lnSpc>
              <a:spcBef>
                <a:spcPts val="290"/>
              </a:spcBef>
              <a:spcAft>
                <a:spcPts val="0"/>
              </a:spcAft>
              <a:buSzPts val="1400"/>
              <a:buNone/>
              <a:defRPr sz="2000"/>
            </a:lvl8pPr>
            <a:lvl9pPr marL="4114977" lvl="8" indent="-228610" algn="l">
              <a:lnSpc>
                <a:spcPct val="93000"/>
              </a:lnSpc>
              <a:spcBef>
                <a:spcPts val="290"/>
              </a:spcBef>
              <a:spcAft>
                <a:spcPts val="290"/>
              </a:spcAft>
              <a:buSzPts val="1400"/>
              <a:buNone/>
              <a:defRPr sz="2000"/>
            </a:lvl9pPr>
          </a:lstStyle>
          <a:p>
            <a:endParaRPr/>
          </a:p>
        </p:txBody>
      </p:sp>
      <p:sp>
        <p:nvSpPr>
          <p:cNvPr id="55" name="Google Shape;55;p9"/>
          <p:cNvSpPr txBox="1">
            <a:spLocks noGrp="1"/>
          </p:cNvSpPr>
          <p:nvPr>
            <p:ph type="body" idx="2"/>
          </p:nvPr>
        </p:nvSpPr>
        <p:spPr>
          <a:xfrm>
            <a:off x="534988" y="1581151"/>
            <a:ext cx="3517900" cy="5172075"/>
          </a:xfrm>
          <a:prstGeom prst="rect">
            <a:avLst/>
          </a:prstGeom>
          <a:noFill/>
          <a:ln>
            <a:noFill/>
          </a:ln>
        </p:spPr>
        <p:txBody>
          <a:bodyPr spcFirstLastPara="1" wrap="square" lIns="104400" tIns="52200" rIns="104400" bIns="52200" anchor="t" anchorCtr="0">
            <a:noAutofit/>
          </a:bodyPr>
          <a:lstStyle>
            <a:lvl1pPr marL="457220" lvl="0" indent="-228610" algn="l">
              <a:lnSpc>
                <a:spcPct val="93000"/>
              </a:lnSpc>
              <a:spcBef>
                <a:spcPts val="0"/>
              </a:spcBef>
              <a:spcAft>
                <a:spcPts val="0"/>
              </a:spcAft>
              <a:buClr>
                <a:srgbClr val="000000"/>
              </a:buClr>
              <a:buSzPts val="1400"/>
              <a:buNone/>
              <a:defRPr sz="1400"/>
            </a:lvl1pPr>
            <a:lvl2pPr marL="914439" lvl="1" indent="-228610" algn="l">
              <a:lnSpc>
                <a:spcPct val="93000"/>
              </a:lnSpc>
              <a:spcBef>
                <a:spcPts val="1425"/>
              </a:spcBef>
              <a:spcAft>
                <a:spcPts val="0"/>
              </a:spcAft>
              <a:buClr>
                <a:srgbClr val="000000"/>
              </a:buClr>
              <a:buSzPts val="1200"/>
              <a:buNone/>
              <a:defRPr sz="1200"/>
            </a:lvl2pPr>
            <a:lvl3pPr marL="1371659" lvl="2" indent="-228610" algn="l">
              <a:lnSpc>
                <a:spcPct val="93000"/>
              </a:lnSpc>
              <a:spcBef>
                <a:spcPts val="1138"/>
              </a:spcBef>
              <a:spcAft>
                <a:spcPts val="0"/>
              </a:spcAft>
              <a:buClr>
                <a:srgbClr val="000000"/>
              </a:buClr>
              <a:buSzPts val="1000"/>
              <a:buNone/>
              <a:defRPr sz="1000"/>
            </a:lvl3pPr>
            <a:lvl4pPr marL="1828879" lvl="3" indent="-228610" algn="l">
              <a:lnSpc>
                <a:spcPct val="93000"/>
              </a:lnSpc>
              <a:spcBef>
                <a:spcPts val="850"/>
              </a:spcBef>
              <a:spcAft>
                <a:spcPts val="0"/>
              </a:spcAft>
              <a:buClr>
                <a:srgbClr val="000000"/>
              </a:buClr>
              <a:buSzPts val="900"/>
              <a:buNone/>
              <a:defRPr sz="900"/>
            </a:lvl4pPr>
            <a:lvl5pPr marL="2286099" lvl="4" indent="-228610" algn="l">
              <a:lnSpc>
                <a:spcPct val="93000"/>
              </a:lnSpc>
              <a:spcBef>
                <a:spcPts val="575"/>
              </a:spcBef>
              <a:spcAft>
                <a:spcPts val="0"/>
              </a:spcAft>
              <a:buClr>
                <a:srgbClr val="000000"/>
              </a:buClr>
              <a:buSzPts val="900"/>
              <a:buNone/>
              <a:defRPr sz="900"/>
            </a:lvl5pPr>
            <a:lvl6pPr marL="2743318" lvl="5" indent="-228610" algn="l">
              <a:lnSpc>
                <a:spcPct val="93000"/>
              </a:lnSpc>
              <a:spcBef>
                <a:spcPts val="288"/>
              </a:spcBef>
              <a:spcAft>
                <a:spcPts val="0"/>
              </a:spcAft>
              <a:buSzPts val="900"/>
              <a:buNone/>
              <a:defRPr sz="900"/>
            </a:lvl6pPr>
            <a:lvl7pPr marL="3200538" lvl="6" indent="-228610" algn="l">
              <a:lnSpc>
                <a:spcPct val="93000"/>
              </a:lnSpc>
              <a:spcBef>
                <a:spcPts val="290"/>
              </a:spcBef>
              <a:spcAft>
                <a:spcPts val="0"/>
              </a:spcAft>
              <a:buSzPts val="900"/>
              <a:buNone/>
              <a:defRPr sz="900"/>
            </a:lvl7pPr>
            <a:lvl8pPr marL="3657757" lvl="7" indent="-228610" algn="l">
              <a:lnSpc>
                <a:spcPct val="93000"/>
              </a:lnSpc>
              <a:spcBef>
                <a:spcPts val="290"/>
              </a:spcBef>
              <a:spcAft>
                <a:spcPts val="0"/>
              </a:spcAft>
              <a:buSzPts val="900"/>
              <a:buNone/>
              <a:defRPr sz="900"/>
            </a:lvl8pPr>
            <a:lvl9pPr marL="4114977" lvl="8" indent="-228610" algn="l">
              <a:lnSpc>
                <a:spcPct val="93000"/>
              </a:lnSpc>
              <a:spcBef>
                <a:spcPts val="290"/>
              </a:spcBef>
              <a:spcAft>
                <a:spcPts val="290"/>
              </a:spcAft>
              <a:buSzPts val="900"/>
              <a:buNone/>
              <a:defRPr sz="900"/>
            </a:lvl9pPr>
          </a:lstStyle>
          <a:p>
            <a:endParaRPr/>
          </a:p>
        </p:txBody>
      </p:sp>
      <p:sp>
        <p:nvSpPr>
          <p:cNvPr id="56" name="Google Shape;56;p9"/>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2095500" y="5291139"/>
            <a:ext cx="6415088" cy="625475"/>
          </a:xfrm>
          <a:prstGeom prst="rect">
            <a:avLst/>
          </a:prstGeom>
          <a:noFill/>
          <a:ln>
            <a:noFill/>
          </a:ln>
        </p:spPr>
        <p:txBody>
          <a:bodyPr spcFirstLastPara="1" wrap="square" lIns="104400" tIns="52200" rIns="104400" bIns="52200" anchor="b" anchorCtr="0">
            <a:noAutofit/>
          </a:bodyPr>
          <a:lstStyle>
            <a:lvl1pPr lvl="0" algn="l">
              <a:lnSpc>
                <a:spcPct val="93000"/>
              </a:lnSpc>
              <a:spcBef>
                <a:spcPts val="0"/>
              </a:spcBef>
              <a:spcAft>
                <a:spcPts val="0"/>
              </a:spcAft>
              <a:buSzPts val="1400"/>
              <a:buNone/>
              <a:defRPr sz="2000" b="1"/>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59" name="Google Shape;59;p10"/>
          <p:cNvSpPr>
            <a:spLocks noGrp="1"/>
          </p:cNvSpPr>
          <p:nvPr>
            <p:ph type="pic" idx="2"/>
          </p:nvPr>
        </p:nvSpPr>
        <p:spPr>
          <a:xfrm>
            <a:off x="2095500" y="674688"/>
            <a:ext cx="6415088" cy="4537075"/>
          </a:xfrm>
          <a:prstGeom prst="rect">
            <a:avLst/>
          </a:prstGeom>
          <a:noFill/>
          <a:ln>
            <a:noFill/>
          </a:ln>
        </p:spPr>
      </p:sp>
      <p:sp>
        <p:nvSpPr>
          <p:cNvPr id="60" name="Google Shape;60;p10"/>
          <p:cNvSpPr txBox="1">
            <a:spLocks noGrp="1"/>
          </p:cNvSpPr>
          <p:nvPr>
            <p:ph type="body" idx="1"/>
          </p:nvPr>
        </p:nvSpPr>
        <p:spPr>
          <a:xfrm>
            <a:off x="2095500" y="5916613"/>
            <a:ext cx="6415088" cy="887412"/>
          </a:xfrm>
          <a:prstGeom prst="rect">
            <a:avLst/>
          </a:prstGeom>
          <a:noFill/>
          <a:ln>
            <a:noFill/>
          </a:ln>
        </p:spPr>
        <p:txBody>
          <a:bodyPr spcFirstLastPara="1" wrap="square" lIns="104400" tIns="52200" rIns="104400" bIns="52200" anchor="t" anchorCtr="0">
            <a:noAutofit/>
          </a:bodyPr>
          <a:lstStyle>
            <a:lvl1pPr marL="457220" lvl="0" indent="-228610" algn="l">
              <a:lnSpc>
                <a:spcPct val="93000"/>
              </a:lnSpc>
              <a:spcBef>
                <a:spcPts val="0"/>
              </a:spcBef>
              <a:spcAft>
                <a:spcPts val="0"/>
              </a:spcAft>
              <a:buClr>
                <a:srgbClr val="000000"/>
              </a:buClr>
              <a:buSzPts val="1400"/>
              <a:buNone/>
              <a:defRPr sz="1400"/>
            </a:lvl1pPr>
            <a:lvl2pPr marL="914439" lvl="1" indent="-228610" algn="l">
              <a:lnSpc>
                <a:spcPct val="93000"/>
              </a:lnSpc>
              <a:spcBef>
                <a:spcPts val="1425"/>
              </a:spcBef>
              <a:spcAft>
                <a:spcPts val="0"/>
              </a:spcAft>
              <a:buClr>
                <a:srgbClr val="000000"/>
              </a:buClr>
              <a:buSzPts val="1200"/>
              <a:buNone/>
              <a:defRPr sz="1200"/>
            </a:lvl2pPr>
            <a:lvl3pPr marL="1371659" lvl="2" indent="-228610" algn="l">
              <a:lnSpc>
                <a:spcPct val="93000"/>
              </a:lnSpc>
              <a:spcBef>
                <a:spcPts val="1138"/>
              </a:spcBef>
              <a:spcAft>
                <a:spcPts val="0"/>
              </a:spcAft>
              <a:buClr>
                <a:srgbClr val="000000"/>
              </a:buClr>
              <a:buSzPts val="1000"/>
              <a:buNone/>
              <a:defRPr sz="1000"/>
            </a:lvl3pPr>
            <a:lvl4pPr marL="1828879" lvl="3" indent="-228610" algn="l">
              <a:lnSpc>
                <a:spcPct val="93000"/>
              </a:lnSpc>
              <a:spcBef>
                <a:spcPts val="850"/>
              </a:spcBef>
              <a:spcAft>
                <a:spcPts val="0"/>
              </a:spcAft>
              <a:buClr>
                <a:srgbClr val="000000"/>
              </a:buClr>
              <a:buSzPts val="900"/>
              <a:buNone/>
              <a:defRPr sz="900"/>
            </a:lvl4pPr>
            <a:lvl5pPr marL="2286099" lvl="4" indent="-228610" algn="l">
              <a:lnSpc>
                <a:spcPct val="93000"/>
              </a:lnSpc>
              <a:spcBef>
                <a:spcPts val="575"/>
              </a:spcBef>
              <a:spcAft>
                <a:spcPts val="0"/>
              </a:spcAft>
              <a:buClr>
                <a:srgbClr val="000000"/>
              </a:buClr>
              <a:buSzPts val="900"/>
              <a:buNone/>
              <a:defRPr sz="900"/>
            </a:lvl5pPr>
            <a:lvl6pPr marL="2743318" lvl="5" indent="-228610" algn="l">
              <a:lnSpc>
                <a:spcPct val="93000"/>
              </a:lnSpc>
              <a:spcBef>
                <a:spcPts val="288"/>
              </a:spcBef>
              <a:spcAft>
                <a:spcPts val="0"/>
              </a:spcAft>
              <a:buSzPts val="900"/>
              <a:buNone/>
              <a:defRPr sz="900"/>
            </a:lvl6pPr>
            <a:lvl7pPr marL="3200538" lvl="6" indent="-228610" algn="l">
              <a:lnSpc>
                <a:spcPct val="93000"/>
              </a:lnSpc>
              <a:spcBef>
                <a:spcPts val="290"/>
              </a:spcBef>
              <a:spcAft>
                <a:spcPts val="0"/>
              </a:spcAft>
              <a:buSzPts val="900"/>
              <a:buNone/>
              <a:defRPr sz="900"/>
            </a:lvl7pPr>
            <a:lvl8pPr marL="3657757" lvl="7" indent="-228610" algn="l">
              <a:lnSpc>
                <a:spcPct val="93000"/>
              </a:lnSpc>
              <a:spcBef>
                <a:spcPts val="290"/>
              </a:spcBef>
              <a:spcAft>
                <a:spcPts val="0"/>
              </a:spcAft>
              <a:buSzPts val="900"/>
              <a:buNone/>
              <a:defRPr sz="900"/>
            </a:lvl8pPr>
            <a:lvl9pPr marL="4114977" lvl="8" indent="-228610" algn="l">
              <a:lnSpc>
                <a:spcPct val="93000"/>
              </a:lnSpc>
              <a:spcBef>
                <a:spcPts val="290"/>
              </a:spcBef>
              <a:spcAft>
                <a:spcPts val="290"/>
              </a:spcAft>
              <a:buSzPts val="900"/>
              <a:buNone/>
              <a:defRPr sz="900"/>
            </a:lvl9pPr>
          </a:lstStyle>
          <a:p>
            <a:endParaRPr/>
          </a:p>
        </p:txBody>
      </p:sp>
      <p:sp>
        <p:nvSpPr>
          <p:cNvPr id="61" name="Google Shape;61;p10"/>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
        <p:cNvGrpSpPr/>
        <p:nvPr/>
      </p:nvGrpSpPr>
      <p:grpSpPr>
        <a:xfrm>
          <a:off x="0" y="0"/>
          <a:ext cx="0" cy="0"/>
          <a:chOff x="0" y="0"/>
          <a:chExt cx="0" cy="0"/>
        </a:xfrm>
      </p:grpSpPr>
      <p:sp>
        <p:nvSpPr>
          <p:cNvPr id="15" name="Google Shape;15;p1"/>
          <p:cNvSpPr/>
          <p:nvPr/>
        </p:nvSpPr>
        <p:spPr>
          <a:xfrm>
            <a:off x="1" y="7127876"/>
            <a:ext cx="10691813" cy="461963"/>
          </a:xfrm>
          <a:prstGeom prst="rect">
            <a:avLst/>
          </a:prstGeom>
          <a:solidFill>
            <a:srgbClr val="26267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16" name="Google Shape;16;p1"/>
          <p:cNvSpPr/>
          <p:nvPr/>
        </p:nvSpPr>
        <p:spPr>
          <a:xfrm>
            <a:off x="1" y="911226"/>
            <a:ext cx="10691813" cy="131763"/>
          </a:xfrm>
          <a:prstGeom prst="rect">
            <a:avLst/>
          </a:prstGeom>
          <a:solidFill>
            <a:srgbClr val="26267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pic>
        <p:nvPicPr>
          <p:cNvPr id="17" name="Google Shape;17;p1"/>
          <p:cNvPicPr preferRelativeResize="0"/>
          <p:nvPr/>
        </p:nvPicPr>
        <p:blipFill rotWithShape="1">
          <a:blip r:embed="rId13">
            <a:alphaModFix/>
          </a:blip>
          <a:srcRect t="8130" b="7997"/>
          <a:stretch/>
        </p:blipFill>
        <p:spPr>
          <a:xfrm>
            <a:off x="0" y="82551"/>
            <a:ext cx="2833688" cy="801688"/>
          </a:xfrm>
          <a:prstGeom prst="rect">
            <a:avLst/>
          </a:prstGeom>
          <a:noFill/>
          <a:ln>
            <a:noFill/>
          </a:ln>
        </p:spPr>
      </p:pic>
      <p:sp>
        <p:nvSpPr>
          <p:cNvPr id="18" name="Google Shape;18;p1"/>
          <p:cNvSpPr/>
          <p:nvPr/>
        </p:nvSpPr>
        <p:spPr>
          <a:xfrm>
            <a:off x="2792413" y="7131050"/>
            <a:ext cx="5078412" cy="534988"/>
          </a:xfrm>
          <a:prstGeom prst="rect">
            <a:avLst/>
          </a:prstGeom>
          <a:noFill/>
          <a:ln>
            <a:noFill/>
          </a:ln>
        </p:spPr>
        <p:txBody>
          <a:bodyPr spcFirstLastPara="1" wrap="square" lIns="104400" tIns="52200" rIns="104400" bIns="52200" anchor="t" anchorCtr="0">
            <a:noAutofit/>
          </a:bodyPr>
          <a:lstStyle/>
          <a:p>
            <a:pPr marL="0" marR="0" lvl="0" indent="0" algn="ctr" rtl="0">
              <a:lnSpc>
                <a:spcPct val="100000"/>
              </a:lnSpc>
              <a:spcBef>
                <a:spcPts val="0"/>
              </a:spcBef>
              <a:spcAft>
                <a:spcPts val="0"/>
              </a:spcAft>
              <a:buClr>
                <a:srgbClr val="FFFFFF"/>
              </a:buClr>
              <a:buSzPts val="2800"/>
              <a:buFont typeface="Times New Roman"/>
              <a:buNone/>
            </a:pPr>
            <a:r>
              <a:rPr lang="en-US" sz="2800" b="1" i="1" u="none" strike="noStrike" cap="none">
                <a:solidFill>
                  <a:srgbClr val="FFFFFF"/>
                </a:solidFill>
                <a:latin typeface="Pinyon Script"/>
                <a:ea typeface="Pinyon Script"/>
                <a:cs typeface="Pinyon Script"/>
                <a:sym typeface="Pinyon Script"/>
              </a:rPr>
              <a:t>Progress Through Quality Education</a:t>
            </a:r>
            <a:endParaRPr sz="1400" b="0" i="0" u="none" strike="noStrike" cap="none">
              <a:solidFill>
                <a:srgbClr val="000000"/>
              </a:solidFill>
              <a:latin typeface="Arial"/>
              <a:ea typeface="Arial"/>
              <a:cs typeface="Arial"/>
              <a:sym typeface="Arial"/>
            </a:endParaRPr>
          </a:p>
        </p:txBody>
      </p:sp>
      <p:sp>
        <p:nvSpPr>
          <p:cNvPr id="19" name="Google Shape;19;p1"/>
          <p:cNvSpPr txBox="1">
            <a:spLocks noGrp="1"/>
          </p:cNvSpPr>
          <p:nvPr>
            <p:ph type="title"/>
          </p:nvPr>
        </p:nvSpPr>
        <p:spPr>
          <a:xfrm>
            <a:off x="2786063" y="174625"/>
            <a:ext cx="6361112" cy="587375"/>
          </a:xfrm>
          <a:prstGeom prst="rect">
            <a:avLst/>
          </a:prstGeom>
          <a:noFill/>
          <a:ln>
            <a:noFill/>
          </a:ln>
        </p:spPr>
        <p:txBody>
          <a:bodyPr spcFirstLastPara="1" wrap="square" lIns="104400" tIns="52200" rIns="104400" bIns="52200" anchor="t" anchorCtr="0">
            <a:noAutofit/>
          </a:bodyPr>
          <a:lstStyle>
            <a:lvl1pPr marR="0" lvl="0" algn="l" rtl="0">
              <a:lnSpc>
                <a:spcPct val="9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1"/>
          <p:cNvSpPr txBox="1">
            <a:spLocks noGrp="1"/>
          </p:cNvSpPr>
          <p:nvPr>
            <p:ph type="body" idx="1"/>
          </p:nvPr>
        </p:nvSpPr>
        <p:spPr>
          <a:xfrm>
            <a:off x="177800" y="1092200"/>
            <a:ext cx="10325100" cy="5829300"/>
          </a:xfrm>
          <a:prstGeom prst="rect">
            <a:avLst/>
          </a:prstGeom>
          <a:noFill/>
          <a:ln>
            <a:noFill/>
          </a:ln>
        </p:spPr>
        <p:txBody>
          <a:bodyPr spcFirstLastPara="1" wrap="square" lIns="104400" tIns="52200" rIns="104400" bIns="52200" anchor="t" anchorCtr="0">
            <a:noAutofit/>
          </a:bodyPr>
          <a:lstStyle>
            <a:lvl1pPr marL="457200" marR="0" lvl="0" indent="-317500" algn="l" rtl="0">
              <a:lnSpc>
                <a:spcPct val="93000"/>
              </a:lnSpc>
              <a:spcBef>
                <a:spcPts val="0"/>
              </a:spcBef>
              <a:spcAft>
                <a:spcPts val="0"/>
              </a:spcAft>
              <a:buClr>
                <a:srgbClr val="000000"/>
              </a:buClr>
              <a:buSzPts val="1400"/>
              <a:buFont typeface="Times New Roman"/>
              <a:buChar char="•"/>
              <a:defRPr sz="1400" b="0" i="0" u="none" strike="noStrike" cap="none">
                <a:solidFill>
                  <a:srgbClr val="000000"/>
                </a:solidFill>
                <a:latin typeface="Arial"/>
                <a:ea typeface="Arial"/>
                <a:cs typeface="Arial"/>
                <a:sym typeface="Arial"/>
              </a:defRPr>
            </a:lvl1pPr>
            <a:lvl2pPr marL="914400" marR="0" lvl="1" indent="-317500" algn="l" rtl="0">
              <a:lnSpc>
                <a:spcPct val="93000"/>
              </a:lnSpc>
              <a:spcBef>
                <a:spcPts val="1425"/>
              </a:spcBef>
              <a:spcAft>
                <a:spcPts val="0"/>
              </a:spcAft>
              <a:buClr>
                <a:srgbClr val="000000"/>
              </a:buClr>
              <a:buSzPts val="1400"/>
              <a:buFont typeface="Times New Roman"/>
              <a:buChar char="–"/>
              <a:defRPr sz="1400" b="0" i="0" u="none" strike="noStrike" cap="none">
                <a:solidFill>
                  <a:srgbClr val="000000"/>
                </a:solidFill>
                <a:latin typeface="Arial"/>
                <a:ea typeface="Arial"/>
                <a:cs typeface="Arial"/>
                <a:sym typeface="Arial"/>
              </a:defRPr>
            </a:lvl2pPr>
            <a:lvl3pPr marL="1371600" marR="0" lvl="2" indent="-317500" algn="l" rtl="0">
              <a:lnSpc>
                <a:spcPct val="93000"/>
              </a:lnSpc>
              <a:spcBef>
                <a:spcPts val="1138"/>
              </a:spcBef>
              <a:spcAft>
                <a:spcPts val="0"/>
              </a:spcAft>
              <a:buClr>
                <a:srgbClr val="000000"/>
              </a:buClr>
              <a:buSzPts val="1400"/>
              <a:buFont typeface="Times New Roman"/>
              <a:buChar char="•"/>
              <a:defRPr sz="1400" b="0" i="0" u="none" strike="noStrike" cap="none">
                <a:solidFill>
                  <a:srgbClr val="000000"/>
                </a:solidFill>
                <a:latin typeface="Arial"/>
                <a:ea typeface="Arial"/>
                <a:cs typeface="Arial"/>
                <a:sym typeface="Arial"/>
              </a:defRPr>
            </a:lvl3pPr>
            <a:lvl4pPr marL="1828800" marR="0" lvl="3" indent="-317500" algn="l" rtl="0">
              <a:lnSpc>
                <a:spcPct val="93000"/>
              </a:lnSpc>
              <a:spcBef>
                <a:spcPts val="850"/>
              </a:spcBef>
              <a:spcAft>
                <a:spcPts val="0"/>
              </a:spcAft>
              <a:buClr>
                <a:srgbClr val="000000"/>
              </a:buClr>
              <a:buSzPts val="1400"/>
              <a:buFont typeface="Times New Roman"/>
              <a:buChar char="–"/>
              <a:defRPr sz="1400" b="0" i="0" u="none" strike="noStrike" cap="none">
                <a:solidFill>
                  <a:srgbClr val="000000"/>
                </a:solidFill>
                <a:latin typeface="Arial"/>
                <a:ea typeface="Arial"/>
                <a:cs typeface="Arial"/>
                <a:sym typeface="Arial"/>
              </a:defRPr>
            </a:lvl4pPr>
            <a:lvl5pPr marL="2286000" marR="0" lvl="4" indent="-355600" algn="l" rtl="0">
              <a:lnSpc>
                <a:spcPct val="93000"/>
              </a:lnSpc>
              <a:spcBef>
                <a:spcPts val="575"/>
              </a:spcBef>
              <a:spcAft>
                <a:spcPts val="0"/>
              </a:spcAft>
              <a:buClr>
                <a:srgbClr val="000000"/>
              </a:buClr>
              <a:buSzPts val="2000"/>
              <a:buFont typeface="Times New Roman"/>
              <a:buChar char="»"/>
              <a:defRPr sz="2000" b="0" i="0" u="none" strike="noStrike" cap="none">
                <a:solidFill>
                  <a:srgbClr val="000000"/>
                </a:solidFill>
                <a:latin typeface="Arial"/>
                <a:ea typeface="Arial"/>
                <a:cs typeface="Arial"/>
                <a:sym typeface="Arial"/>
              </a:defRPr>
            </a:lvl5pPr>
            <a:lvl6pPr marL="2743200" marR="0" lvl="5" indent="-228600" algn="l" rtl="0">
              <a:lnSpc>
                <a:spcPct val="93000"/>
              </a:lnSpc>
              <a:spcBef>
                <a:spcPts val="288"/>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6pPr>
            <a:lvl7pPr marL="3200400" marR="0" lvl="6" indent="-228600" algn="l" rtl="0">
              <a:lnSpc>
                <a:spcPct val="93000"/>
              </a:lnSpc>
              <a:spcBef>
                <a:spcPts val="29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7pPr>
            <a:lvl8pPr marL="3657600" marR="0" lvl="7" indent="-228600" algn="l" rtl="0">
              <a:lnSpc>
                <a:spcPct val="93000"/>
              </a:lnSpc>
              <a:spcBef>
                <a:spcPts val="29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8pPr>
            <a:lvl9pPr marL="4114800" marR="0" lvl="8" indent="-228600" algn="l" rtl="0">
              <a:lnSpc>
                <a:spcPct val="93000"/>
              </a:lnSpc>
              <a:spcBef>
                <a:spcPts val="290"/>
              </a:spcBef>
              <a:spcAft>
                <a:spcPts val="290"/>
              </a:spcAft>
              <a:buClr>
                <a:srgbClr val="000000"/>
              </a:buClr>
              <a:buSzPts val="1400"/>
              <a:buFont typeface="Arial"/>
              <a:buNone/>
              <a:defRPr sz="2000" b="0" i="0" u="none" strike="noStrike" cap="none">
                <a:solidFill>
                  <a:srgbClr val="000000"/>
                </a:solidFill>
                <a:latin typeface="Arial"/>
                <a:ea typeface="Arial"/>
                <a:cs typeface="Arial"/>
                <a:sym typeface="Arial"/>
              </a:defRPr>
            </a:lvl9pPr>
          </a:lstStyle>
          <a:p>
            <a:endParaRPr/>
          </a:p>
        </p:txBody>
      </p:sp>
      <p:sp>
        <p:nvSpPr>
          <p:cNvPr id="21" name="Google Shape;21;p1"/>
          <p:cNvSpPr txBox="1"/>
          <p:nvPr/>
        </p:nvSpPr>
        <p:spPr>
          <a:xfrm>
            <a:off x="200025" y="7224713"/>
            <a:ext cx="1425575" cy="303212"/>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22" name="Google Shape;22;p1"/>
          <p:cNvSpPr txBox="1">
            <a:spLocks noGrp="1"/>
          </p:cNvSpPr>
          <p:nvPr>
            <p:ph type="sldNum" idx="12"/>
          </p:nvPr>
        </p:nvSpPr>
        <p:spPr>
          <a:xfrm>
            <a:off x="7991475" y="71440"/>
            <a:ext cx="2628900" cy="301625"/>
          </a:xfrm>
          <a:prstGeom prst="rect">
            <a:avLst/>
          </a:prstGeom>
          <a:noFill/>
          <a:ln>
            <a:noFill/>
          </a:ln>
        </p:spPr>
        <p:txBody>
          <a:bodyPr spcFirstLastPara="1" wrap="square" lIns="104400" tIns="52200" rIns="104400" bIns="52200" anchor="t" anchorCtr="0">
            <a:noAutofit/>
          </a:bodyPr>
          <a:lstStyle>
            <a:lvl1pPr marL="0" marR="0" lvl="0" indent="0" algn="l" rtl="0">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1pPr>
            <a:lvl2pPr marL="0" marR="0" lvl="1" indent="0" algn="l" rtl="0">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2pPr>
            <a:lvl3pPr marL="0" marR="0" lvl="2" indent="0" algn="l" rtl="0">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3pPr>
            <a:lvl4pPr marL="0" marR="0" lvl="3" indent="0" algn="l" rtl="0">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4pPr>
            <a:lvl5pPr marL="0" marR="0" lvl="4" indent="0" algn="l" rtl="0">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5pPr>
            <a:lvl6pPr marL="0" marR="0" lvl="5" indent="0" algn="l" rtl="0">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6pPr>
            <a:lvl7pPr marL="0" marR="0" lvl="6" indent="0" algn="l" rtl="0">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7pPr>
            <a:lvl8pPr marL="0" marR="0" lvl="7" indent="0" algn="l" rtl="0">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8pPr>
            <a:lvl9pPr marL="0" marR="0" lvl="8" indent="0" algn="l" rtl="0">
              <a:lnSpc>
                <a:spcPct val="93000"/>
              </a:lnSpc>
              <a:spcBef>
                <a:spcPts val="0"/>
              </a:spcBef>
              <a:spcAft>
                <a:spcPts val="0"/>
              </a:spcAft>
              <a:buClr>
                <a:srgbClr val="000000"/>
              </a:buClr>
              <a:buSzPts val="1800"/>
              <a:buFont typeface="Times New Roman"/>
              <a:buNone/>
              <a:defRPr sz="1800" b="0" i="0" u="none" strike="noStrike" cap="none">
                <a:solidFill>
                  <a:srgbClr val="000000"/>
                </a:solidFill>
                <a:latin typeface="Arial"/>
                <a:ea typeface="Arial"/>
                <a:cs typeface="Arial"/>
                <a:sym typeface="Arial"/>
              </a:defRPr>
            </a:lvl9pPr>
          </a:lstStyle>
          <a:p>
            <a:r>
              <a:rPr lang="en-US"/>
              <a:t>                   </a:t>
            </a:r>
            <a:fld id="{00000000-1234-1234-1234-123412341234}" type="slidenum">
              <a:rPr lang="en-US" smtClean="0"/>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hyperlink" Target="https://link.springer.com/article/10.1007/s11276-016-1415-8#auth-Adnan_Noor-Mian" TargetMode="External"/><Relationship Id="rId3" Type="http://schemas.openxmlformats.org/officeDocument/2006/relationships/hyperlink" Target="https://www.sciencedirect.com/science/article/pii/S0308596101000088" TargetMode="External"/><Relationship Id="rId7" Type="http://schemas.openxmlformats.org/officeDocument/2006/relationships/hyperlink" Target="https://link.springer.com/article/10.1007/s11276-016-1415-8#auth-Abdul-Hameed"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ieeexplore.ieee.org/abstract/document/5612169/" TargetMode="External"/><Relationship Id="rId11" Type="http://schemas.openxmlformats.org/officeDocument/2006/relationships/hyperlink" Target="https://www.researchgate.net/profile/Prabu_Madhavan/publication/264159967_Analyzing_the_Impact_of_Internet_in_Rural_India/links/5c134b864585157ac1c07b76/Analyzing-the-Impact-of-Internet-in-Rural-India.pdf" TargetMode="External"/><Relationship Id="rId5" Type="http://schemas.openxmlformats.org/officeDocument/2006/relationships/hyperlink" Target="https://www.academia.edu/download/31043589/Enabling_Rural_connectivity_with_SDN.EECS-2012-201.pdf" TargetMode="External"/><Relationship Id="rId10" Type="http://schemas.openxmlformats.org/officeDocument/2006/relationships/hyperlink" Target="https://link.springer.com/article/10.1007/s11276-016-1415-8" TargetMode="External"/><Relationship Id="rId4" Type="http://schemas.openxmlformats.org/officeDocument/2006/relationships/hyperlink" Target="https://grc.webs.upv.es/members/calafate/download/CR_paper_wisp.pdf" TargetMode="External"/><Relationship Id="rId9" Type="http://schemas.openxmlformats.org/officeDocument/2006/relationships/hyperlink" Target="https://link.springer.com/article/10.1007/s11276-016-1415-8#auth-Junaid-Qadi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sp>
        <p:nvSpPr>
          <p:cNvPr id="75" name="Google Shape;75;p13"/>
          <p:cNvSpPr txBox="1"/>
          <p:nvPr/>
        </p:nvSpPr>
        <p:spPr>
          <a:xfrm>
            <a:off x="178575" y="1500505"/>
            <a:ext cx="10334700" cy="5483400"/>
          </a:xfrm>
          <a:prstGeom prst="rect">
            <a:avLst/>
          </a:prstGeom>
          <a:noFill/>
          <a:ln>
            <a:noFill/>
          </a:ln>
        </p:spPr>
        <p:txBody>
          <a:bodyPr spcFirstLastPara="1" wrap="square" lIns="104400" tIns="52200" rIns="104400" bIns="52200" anchor="t" anchorCtr="0">
            <a:noAutofit/>
          </a:bodyPr>
          <a:lstStyle/>
          <a:p>
            <a:pPr marL="25401" algn="ctr">
              <a:buClr>
                <a:schemeClr val="lt1"/>
              </a:buClr>
              <a:buSzPts val="2000"/>
            </a:pPr>
            <a:r>
              <a:rPr lang="en-IN" sz="25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INTERNET ACCESS AND ENRICH CONTROL ACROSS THE </a:t>
            </a:r>
          </a:p>
          <a:p>
            <a:pPr marL="25401" algn="ctr">
              <a:buClr>
                <a:schemeClr val="lt1"/>
              </a:buClr>
              <a:buSzPts val="2000"/>
            </a:pPr>
            <a:r>
              <a:rPr lang="en-IN" sz="25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RURAL AREA USING CPT </a:t>
            </a:r>
          </a:p>
          <a:p>
            <a:pPr marL="25401" algn="ctr">
              <a:buClr>
                <a:schemeClr val="lt1"/>
              </a:buClr>
              <a:buSzPts val="2000"/>
            </a:pPr>
            <a:endParaRPr lang="en-IN" sz="1800" i="1"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25401" algn="ctr">
              <a:buClr>
                <a:schemeClr val="lt1"/>
              </a:buClr>
              <a:buSzPts val="2000"/>
            </a:pPr>
            <a:endParaRPr lang="en-IN" sz="1800" i="1"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25401" algn="ctr">
              <a:buClr>
                <a:schemeClr val="lt1"/>
              </a:buClr>
              <a:buSzPts val="2000"/>
            </a:pPr>
            <a:endParaRPr lang="en-IN" sz="1800" i="1"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25401" algn="ctr">
              <a:buClr>
                <a:schemeClr val="lt1"/>
              </a:buClr>
              <a:buSzPts val="2000"/>
            </a:pPr>
            <a:r>
              <a:rPr lang="en-IN" sz="1600" i="1"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Submitted by</a:t>
            </a:r>
            <a:endParaRPr lang="en-IN" sz="1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marL="25401" algn="ctr">
              <a:buClr>
                <a:schemeClr val="lt1"/>
              </a:buClr>
              <a:buSzPts val="2000"/>
            </a:pPr>
            <a:endParaRPr lang="en-IN" sz="18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marL="25401" algn="ctr">
              <a:buClr>
                <a:schemeClr val="lt1"/>
              </a:buClr>
              <a:buSzPts val="2000"/>
            </a:pPr>
            <a:r>
              <a:rPr lang="en-IN" sz="1900" b="1"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C.VEDA VARDHAN</a:t>
            </a:r>
          </a:p>
          <a:p>
            <a:pPr marR="6985" algn="ctr">
              <a:lnSpc>
                <a:spcPct val="106000"/>
              </a:lnSpc>
              <a:spcAft>
                <a:spcPts val="800"/>
              </a:spcAft>
            </a:pPr>
            <a:r>
              <a:rPr lang="en-IN" sz="1900" b="1"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Reg. No: 124160059</a:t>
            </a:r>
          </a:p>
          <a:p>
            <a:pPr algn="ctr">
              <a:lnSpc>
                <a:spcPct val="106000"/>
              </a:lnSpc>
              <a:spcAft>
                <a:spcPts val="800"/>
              </a:spcAft>
            </a:pPr>
            <a:r>
              <a:rPr lang="en-IN" sz="1900" b="1"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B. Tech. in Electronics &amp; Communication Engineering (with Specialization in Cyber Physical Systems)</a:t>
            </a:r>
          </a:p>
          <a:p>
            <a:pPr algn="ctr">
              <a:lnSpc>
                <a:spcPct val="106000"/>
              </a:lnSpc>
              <a:spcAft>
                <a:spcPts val="800"/>
              </a:spcAft>
            </a:pPr>
            <a:r>
              <a:rPr lang="en-IN" sz="1900" b="1" dirty="0">
                <a:latin typeface="Times New Roman" panose="02020603050405020304" pitchFamily="18" charset="0"/>
                <a:ea typeface="Calibri" panose="020F0502020204030204" pitchFamily="34" charset="0"/>
                <a:cs typeface="Times New Roman" panose="02020603050405020304" pitchFamily="18" charset="0"/>
              </a:rPr>
              <a:t>DECEMBER 2022</a:t>
            </a:r>
            <a:endParaRPr lang="en-IN" sz="1900" b="1"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6000"/>
              </a:lnSpc>
              <a:spcAft>
                <a:spcPts val="800"/>
              </a:spcAft>
            </a:pPr>
            <a:r>
              <a:rPr lang="en-IN" sz="1900" b="1" dirty="0">
                <a:latin typeface="Times New Roman" panose="02020603050405020304" pitchFamily="18" charset="0"/>
                <a:ea typeface="Calibri" panose="020F0502020204030204" pitchFamily="34" charset="0"/>
                <a:cs typeface="Times New Roman" panose="02020603050405020304" pitchFamily="18" charset="0"/>
              </a:rPr>
              <a:t>SCHOOL OF ELECTRICAL &amp; ELECTRONICS ENGINEERING </a:t>
            </a:r>
            <a:endParaRPr lang="en-IN" sz="19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6000"/>
              </a:lnSpc>
              <a:spcAft>
                <a:spcPts val="800"/>
              </a:spcAft>
            </a:pPr>
            <a:r>
              <a:rPr lang="en-IN" sz="1900" b="1" dirty="0">
                <a:latin typeface="Times New Roman" panose="02020603050405020304" pitchFamily="18" charset="0"/>
                <a:ea typeface="Calibri" panose="020F0502020204030204" pitchFamily="34" charset="0"/>
                <a:cs typeface="Times New Roman" panose="02020603050405020304" pitchFamily="18" charset="0"/>
              </a:rPr>
              <a:t>THANJAVUR, TAMIL NADU, INDIA- 613 401</a:t>
            </a:r>
            <a:endParaRPr sz="1900" b="1" dirty="0">
              <a:solidFill>
                <a:srgbClr val="9900FF"/>
              </a:solidFill>
            </a:endParaRPr>
          </a:p>
        </p:txBody>
      </p:sp>
      <p:sp>
        <p:nvSpPr>
          <p:cNvPr id="76" name="Google Shape;76;p13"/>
          <p:cNvSpPr txBox="1"/>
          <p:nvPr/>
        </p:nvSpPr>
        <p:spPr>
          <a:xfrm>
            <a:off x="7974013" y="7224713"/>
            <a:ext cx="2493962" cy="311150"/>
          </a:xfrm>
          <a:prstGeom prst="rect">
            <a:avLst/>
          </a:prstGeom>
          <a:noFill/>
          <a:ln>
            <a:noFill/>
          </a:ln>
        </p:spPr>
        <p:txBody>
          <a:bodyPr spcFirstLastPara="1" wrap="square" lIns="104400" tIns="52200" rIns="104400" bIns="52200" anchor="t" anchorCtr="0">
            <a:noAutofit/>
          </a:bodyPr>
          <a:lstStyle/>
          <a:p>
            <a:pPr algn="r">
              <a:buSzPts val="1400"/>
            </a:pPr>
            <a:fld id="{00000000-1234-1234-1234-123412341234}" type="slidenum">
              <a:rPr lang="en-US"/>
              <a:pPr algn="r">
                <a:buSzPts val="1400"/>
              </a:pPr>
              <a:t>1</a:t>
            </a:fld>
            <a:endParaRPr/>
          </a:p>
        </p:txBody>
      </p:sp>
      <p:sp>
        <p:nvSpPr>
          <p:cNvPr id="77" name="Google Shape;77;p13"/>
          <p:cNvSpPr txBox="1">
            <a:spLocks noGrp="1"/>
          </p:cNvSpPr>
          <p:nvPr>
            <p:ph type="sldNum" idx="12"/>
          </p:nvPr>
        </p:nvSpPr>
        <p:spPr>
          <a:xfrm>
            <a:off x="7991475" y="71438"/>
            <a:ext cx="2628900" cy="301625"/>
          </a:xfrm>
          <a:prstGeom prst="rect">
            <a:avLst/>
          </a:prstGeom>
          <a:noFill/>
          <a:ln>
            <a:noFill/>
          </a:ln>
        </p:spPr>
        <p:txBody>
          <a:bodyPr spcFirstLastPara="1" wrap="square" lIns="104400" tIns="52200" rIns="104400" bIns="52200" anchor="t" anchorCtr="0">
            <a:noAutofit/>
          </a:bodyPr>
          <a:lstStyle/>
          <a:p>
            <a:r>
              <a:rPr lang="en-US"/>
              <a:t>                   </a:t>
            </a:r>
            <a:endParaRPr/>
          </a:p>
        </p:txBody>
      </p:sp>
      <p:sp>
        <p:nvSpPr>
          <p:cNvPr id="5" name="Google Shape;84;p14"/>
          <p:cNvSpPr txBox="1">
            <a:spLocks noGrp="1"/>
          </p:cNvSpPr>
          <p:nvPr>
            <p:ph type="title"/>
          </p:nvPr>
        </p:nvSpPr>
        <p:spPr>
          <a:xfrm>
            <a:off x="3011557" y="192833"/>
            <a:ext cx="7154341" cy="597000"/>
          </a:xfrm>
          <a:prstGeom prst="rect">
            <a:avLst/>
          </a:prstGeom>
          <a:noFill/>
          <a:ln>
            <a:noFill/>
          </a:ln>
        </p:spPr>
        <p:txBody>
          <a:bodyPr spcFirstLastPara="1" wrap="square" lIns="0" tIns="19425" rIns="0" bIns="0" anchor="ctr" anchorCtr="0">
            <a:noAutofit/>
          </a:bodyPr>
          <a:lstStyle/>
          <a:p>
            <a:r>
              <a:rPr lang="en-US" sz="2600" b="1" dirty="0">
                <a:solidFill>
                  <a:srgbClr val="980000"/>
                </a:solidFill>
                <a:latin typeface="Times New Roman"/>
                <a:ea typeface="Times New Roman"/>
                <a:cs typeface="Times New Roman"/>
                <a:sym typeface="Times New Roman"/>
              </a:rPr>
              <a:t>CSE302: COMPUTER NETWORKS PROJECT</a:t>
            </a:r>
            <a:endParaRPr sz="2600" dirty="0">
              <a:solidFill>
                <a:srgbClr val="98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body" idx="1"/>
          </p:nvPr>
        </p:nvSpPr>
        <p:spPr>
          <a:xfrm>
            <a:off x="177801" y="1092200"/>
            <a:ext cx="10325100" cy="5829300"/>
          </a:xfrm>
          <a:prstGeom prst="rect">
            <a:avLst/>
          </a:prstGeom>
        </p:spPr>
        <p:txBody>
          <a:bodyPr spcFirstLastPara="1" wrap="square" lIns="104400" tIns="52200" rIns="104400" bIns="52200" anchor="t" anchorCtr="0">
            <a:noAutofit/>
          </a:bodyPr>
          <a:lstStyle/>
          <a:p>
            <a:pPr indent="-393717">
              <a:lnSpc>
                <a:spcPct val="150000"/>
              </a:lnSpc>
              <a:buSzPts val="2600"/>
              <a:buNone/>
            </a:pPr>
            <a:r>
              <a:rPr lang="en-US" sz="2000" b="1" dirty="0">
                <a:solidFill>
                  <a:srgbClr val="FF0000"/>
                </a:solidFill>
                <a:latin typeface="Times New Roman" panose="02020603050405020304" pitchFamily="18" charset="0"/>
                <a:cs typeface="Times New Roman" panose="02020603050405020304" pitchFamily="18" charset="0"/>
              </a:rPr>
              <a:t>In my Rural area Network Design it consists of School, Internet Shop, Home, Street.</a:t>
            </a:r>
          </a:p>
          <a:p>
            <a:r>
              <a:rPr lang="en-US" sz="1600" b="1" dirty="0">
                <a:latin typeface="Times New Roman" panose="02020603050405020304" pitchFamily="18" charset="0"/>
                <a:cs typeface="Times New Roman" panose="02020603050405020304" pitchFamily="18" charset="0"/>
              </a:rPr>
              <a:t>School- One Router</a:t>
            </a:r>
          </a:p>
          <a:p>
            <a:r>
              <a:rPr lang="en-US" sz="1600" b="1" dirty="0">
                <a:latin typeface="Times New Roman" panose="02020603050405020304" pitchFamily="18" charset="0"/>
                <a:cs typeface="Times New Roman" panose="02020603050405020304" pitchFamily="18" charset="0"/>
              </a:rPr>
              <a:t>Internet shop- One Router</a:t>
            </a:r>
          </a:p>
          <a:p>
            <a:r>
              <a:rPr lang="en-US" sz="1600" b="1" dirty="0">
                <a:latin typeface="Times New Roman" panose="02020603050405020304" pitchFamily="18" charset="0"/>
                <a:cs typeface="Times New Roman" panose="02020603050405020304" pitchFamily="18" charset="0"/>
              </a:rPr>
              <a:t>Home- One Router</a:t>
            </a:r>
          </a:p>
          <a:p>
            <a:r>
              <a:rPr lang="en-US" sz="1600" b="1" dirty="0">
                <a:latin typeface="Times New Roman" panose="02020603050405020304" pitchFamily="18" charset="0"/>
                <a:cs typeface="Times New Roman" panose="02020603050405020304" pitchFamily="18" charset="0"/>
              </a:rPr>
              <a:t>Admin Room- One Router</a:t>
            </a:r>
          </a:p>
          <a:p>
            <a:r>
              <a:rPr lang="en-US" sz="1600" b="1" dirty="0">
                <a:latin typeface="Times New Roman" panose="02020603050405020304" pitchFamily="18" charset="0"/>
                <a:cs typeface="Times New Roman" panose="02020603050405020304" pitchFamily="18" charset="0"/>
              </a:rPr>
              <a:t>Proxy Server Room-One Router</a:t>
            </a:r>
          </a:p>
          <a:p>
            <a:pPr indent="-393717">
              <a:lnSpc>
                <a:spcPct val="150000"/>
              </a:lnSpc>
              <a:buSzPts val="2600"/>
              <a:buNone/>
            </a:pPr>
            <a:endParaRPr lang="en-US" sz="2000" dirty="0">
              <a:solidFill>
                <a:srgbClr val="FF0000"/>
              </a:solidFill>
            </a:endParaRPr>
          </a:p>
        </p:txBody>
      </p:sp>
      <p:sp>
        <p:nvSpPr>
          <p:cNvPr id="206" name="Google Shape;206;p30"/>
          <p:cNvSpPr txBox="1">
            <a:spLocks noGrp="1"/>
          </p:cNvSpPr>
          <p:nvPr>
            <p:ph type="title"/>
          </p:nvPr>
        </p:nvSpPr>
        <p:spPr>
          <a:xfrm>
            <a:off x="2786063" y="174625"/>
            <a:ext cx="6361200" cy="587400"/>
          </a:xfrm>
          <a:prstGeom prst="rect">
            <a:avLst/>
          </a:prstGeom>
          <a:noFill/>
          <a:ln>
            <a:noFill/>
          </a:ln>
        </p:spPr>
        <p:txBody>
          <a:bodyPr spcFirstLastPara="1" wrap="square" lIns="0" tIns="19425" rIns="0" bIns="0" anchor="ctr" anchorCtr="0">
            <a:noAutofit/>
          </a:bodyPr>
          <a:lstStyle/>
          <a:p>
            <a:pPr algn="ctr"/>
            <a:r>
              <a:rPr lang="en-US" sz="3200" b="1" dirty="0">
                <a:solidFill>
                  <a:srgbClr val="980000"/>
                </a:solidFill>
                <a:latin typeface="Times New Roman"/>
                <a:ea typeface="Times New Roman"/>
                <a:cs typeface="Times New Roman"/>
                <a:sym typeface="Times New Roman"/>
              </a:rPr>
              <a:t>WORK DONE</a:t>
            </a:r>
            <a:endParaRPr sz="3200" b="1" dirty="0">
              <a:solidFill>
                <a:srgbClr val="980000"/>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AF3D143D-C342-F591-FC8A-492D1518A649}"/>
              </a:ext>
            </a:extLst>
          </p:cNvPr>
          <p:cNvPicPr>
            <a:picLocks noChangeAspect="1"/>
          </p:cNvPicPr>
          <p:nvPr/>
        </p:nvPicPr>
        <p:blipFill>
          <a:blip r:embed="rId3"/>
          <a:stretch>
            <a:fillRect/>
          </a:stretch>
        </p:blipFill>
        <p:spPr>
          <a:xfrm>
            <a:off x="8067327" y="1651071"/>
            <a:ext cx="2446686" cy="1276383"/>
          </a:xfrm>
          <a:prstGeom prst="rect">
            <a:avLst/>
          </a:prstGeom>
        </p:spPr>
      </p:pic>
      <p:pic>
        <p:nvPicPr>
          <p:cNvPr id="3" name="Picture 2">
            <a:extLst>
              <a:ext uri="{FF2B5EF4-FFF2-40B4-BE49-F238E27FC236}">
                <a16:creationId xmlns:a16="http://schemas.microsoft.com/office/drawing/2014/main" id="{D64301D0-65F6-6830-90F8-254AD6C903CA}"/>
              </a:ext>
            </a:extLst>
          </p:cNvPr>
          <p:cNvPicPr>
            <a:picLocks noChangeAspect="1"/>
          </p:cNvPicPr>
          <p:nvPr/>
        </p:nvPicPr>
        <p:blipFill>
          <a:blip r:embed="rId4"/>
          <a:stretch>
            <a:fillRect/>
          </a:stretch>
        </p:blipFill>
        <p:spPr>
          <a:xfrm>
            <a:off x="8201765" y="5849707"/>
            <a:ext cx="2327404" cy="1235538"/>
          </a:xfrm>
          <a:prstGeom prst="rect">
            <a:avLst/>
          </a:prstGeom>
        </p:spPr>
      </p:pic>
      <p:pic>
        <p:nvPicPr>
          <p:cNvPr id="4" name="Picture 3">
            <a:extLst>
              <a:ext uri="{FF2B5EF4-FFF2-40B4-BE49-F238E27FC236}">
                <a16:creationId xmlns:a16="http://schemas.microsoft.com/office/drawing/2014/main" id="{4D15640C-9036-767E-E9E8-10F24FE245FF}"/>
              </a:ext>
            </a:extLst>
          </p:cNvPr>
          <p:cNvPicPr>
            <a:picLocks noChangeAspect="1"/>
          </p:cNvPicPr>
          <p:nvPr/>
        </p:nvPicPr>
        <p:blipFill rotWithShape="1">
          <a:blip r:embed="rId5"/>
          <a:srcRect r="3134"/>
          <a:stretch/>
        </p:blipFill>
        <p:spPr>
          <a:xfrm>
            <a:off x="8201764" y="4276880"/>
            <a:ext cx="2327404" cy="1484129"/>
          </a:xfrm>
          <a:prstGeom prst="rect">
            <a:avLst/>
          </a:prstGeom>
        </p:spPr>
      </p:pic>
      <p:pic>
        <p:nvPicPr>
          <p:cNvPr id="5" name="Picture 4">
            <a:extLst>
              <a:ext uri="{FF2B5EF4-FFF2-40B4-BE49-F238E27FC236}">
                <a16:creationId xmlns:a16="http://schemas.microsoft.com/office/drawing/2014/main" id="{A70AB513-AF81-9870-A145-18C2E89FB45D}"/>
              </a:ext>
            </a:extLst>
          </p:cNvPr>
          <p:cNvPicPr>
            <a:picLocks noChangeAspect="1"/>
          </p:cNvPicPr>
          <p:nvPr/>
        </p:nvPicPr>
        <p:blipFill>
          <a:blip r:embed="rId6"/>
          <a:stretch>
            <a:fillRect/>
          </a:stretch>
        </p:blipFill>
        <p:spPr>
          <a:xfrm>
            <a:off x="6257992" y="4809725"/>
            <a:ext cx="1765435" cy="1525767"/>
          </a:xfrm>
          <a:prstGeom prst="rect">
            <a:avLst/>
          </a:prstGeom>
        </p:spPr>
      </p:pic>
      <p:pic>
        <p:nvPicPr>
          <p:cNvPr id="6" name="Picture 5">
            <a:extLst>
              <a:ext uri="{FF2B5EF4-FFF2-40B4-BE49-F238E27FC236}">
                <a16:creationId xmlns:a16="http://schemas.microsoft.com/office/drawing/2014/main" id="{4DD02170-58A1-D300-20BC-A8083C285A38}"/>
              </a:ext>
            </a:extLst>
          </p:cNvPr>
          <p:cNvPicPr>
            <a:picLocks noChangeAspect="1"/>
          </p:cNvPicPr>
          <p:nvPr/>
        </p:nvPicPr>
        <p:blipFill>
          <a:blip r:embed="rId7"/>
          <a:stretch>
            <a:fillRect/>
          </a:stretch>
        </p:blipFill>
        <p:spPr>
          <a:xfrm>
            <a:off x="8067327" y="3015168"/>
            <a:ext cx="2461841" cy="1173999"/>
          </a:xfrm>
          <a:prstGeom prst="rect">
            <a:avLst/>
          </a:prstGeom>
        </p:spPr>
      </p:pic>
      <p:pic>
        <p:nvPicPr>
          <p:cNvPr id="7" name="Content Placeholder 4">
            <a:extLst>
              <a:ext uri="{FF2B5EF4-FFF2-40B4-BE49-F238E27FC236}">
                <a16:creationId xmlns:a16="http://schemas.microsoft.com/office/drawing/2014/main" id="{C1F68800-AFF5-9699-E546-BD38340B6423}"/>
              </a:ext>
            </a:extLst>
          </p:cNvPr>
          <p:cNvPicPr>
            <a:picLocks noChangeAspect="1"/>
          </p:cNvPicPr>
          <p:nvPr/>
        </p:nvPicPr>
        <p:blipFill>
          <a:blip r:embed="rId8"/>
          <a:stretch>
            <a:fillRect/>
          </a:stretch>
        </p:blipFill>
        <p:spPr>
          <a:xfrm>
            <a:off x="4276713" y="3200467"/>
            <a:ext cx="3746714" cy="1207875"/>
          </a:xfrm>
          <a:prstGeom prst="rect">
            <a:avLst/>
          </a:prstGeom>
        </p:spPr>
      </p:pic>
      <p:pic>
        <p:nvPicPr>
          <p:cNvPr id="8" name="Picture 7">
            <a:extLst>
              <a:ext uri="{FF2B5EF4-FFF2-40B4-BE49-F238E27FC236}">
                <a16:creationId xmlns:a16="http://schemas.microsoft.com/office/drawing/2014/main" id="{F9B0A1A3-33CB-9B17-4319-4005DC3F55CA}"/>
              </a:ext>
            </a:extLst>
          </p:cNvPr>
          <p:cNvPicPr>
            <a:picLocks noChangeAspect="1"/>
          </p:cNvPicPr>
          <p:nvPr/>
        </p:nvPicPr>
        <p:blipFill rotWithShape="1">
          <a:blip r:embed="rId9"/>
          <a:srcRect l="3786"/>
          <a:stretch/>
        </p:blipFill>
        <p:spPr>
          <a:xfrm>
            <a:off x="288931" y="4402262"/>
            <a:ext cx="3692550" cy="1226927"/>
          </a:xfrm>
          <a:prstGeom prst="rect">
            <a:avLst/>
          </a:prstGeom>
        </p:spPr>
      </p:pic>
      <p:pic>
        <p:nvPicPr>
          <p:cNvPr id="9" name="Picture 8">
            <a:extLst>
              <a:ext uri="{FF2B5EF4-FFF2-40B4-BE49-F238E27FC236}">
                <a16:creationId xmlns:a16="http://schemas.microsoft.com/office/drawing/2014/main" id="{CF020F17-D482-04A9-3E79-13FFBEDBBF79}"/>
              </a:ext>
            </a:extLst>
          </p:cNvPr>
          <p:cNvPicPr>
            <a:picLocks noChangeAspect="1"/>
          </p:cNvPicPr>
          <p:nvPr/>
        </p:nvPicPr>
        <p:blipFill rotWithShape="1">
          <a:blip r:embed="rId10"/>
          <a:srcRect l="3358"/>
          <a:stretch/>
        </p:blipFill>
        <p:spPr>
          <a:xfrm>
            <a:off x="420713" y="2895868"/>
            <a:ext cx="3658066" cy="1185013"/>
          </a:xfrm>
          <a:prstGeom prst="rect">
            <a:avLst/>
          </a:prstGeom>
        </p:spPr>
      </p:pic>
      <p:pic>
        <p:nvPicPr>
          <p:cNvPr id="10" name="Picture 9">
            <a:extLst>
              <a:ext uri="{FF2B5EF4-FFF2-40B4-BE49-F238E27FC236}">
                <a16:creationId xmlns:a16="http://schemas.microsoft.com/office/drawing/2014/main" id="{D105A45A-4398-121B-2D4D-8F09EEC44E36}"/>
              </a:ext>
            </a:extLst>
          </p:cNvPr>
          <p:cNvPicPr>
            <a:picLocks noChangeAspect="1"/>
          </p:cNvPicPr>
          <p:nvPr/>
        </p:nvPicPr>
        <p:blipFill rotWithShape="1">
          <a:blip r:embed="rId11"/>
          <a:srcRect l="5241" r="7565"/>
          <a:stretch/>
        </p:blipFill>
        <p:spPr>
          <a:xfrm>
            <a:off x="3981481" y="1662418"/>
            <a:ext cx="3970364" cy="1207875"/>
          </a:xfrm>
          <a:prstGeom prst="rect">
            <a:avLst/>
          </a:prstGeom>
        </p:spPr>
      </p:pic>
      <p:pic>
        <p:nvPicPr>
          <p:cNvPr id="11" name="Picture 10">
            <a:extLst>
              <a:ext uri="{FF2B5EF4-FFF2-40B4-BE49-F238E27FC236}">
                <a16:creationId xmlns:a16="http://schemas.microsoft.com/office/drawing/2014/main" id="{1955E1BF-71E3-B883-420D-22C506BCC053}"/>
              </a:ext>
            </a:extLst>
          </p:cNvPr>
          <p:cNvPicPr>
            <a:picLocks noChangeAspect="1"/>
          </p:cNvPicPr>
          <p:nvPr/>
        </p:nvPicPr>
        <p:blipFill>
          <a:blip r:embed="rId12"/>
          <a:stretch>
            <a:fillRect/>
          </a:stretch>
        </p:blipFill>
        <p:spPr>
          <a:xfrm>
            <a:off x="2019161" y="5786840"/>
            <a:ext cx="3947502" cy="10478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5D0D-DFBC-DBC5-0AE3-4BDB55C08128}"/>
              </a:ext>
            </a:extLst>
          </p:cNvPr>
          <p:cNvSpPr>
            <a:spLocks noGrp="1"/>
          </p:cNvSpPr>
          <p:nvPr>
            <p:ph type="title"/>
          </p:nvPr>
        </p:nvSpPr>
        <p:spPr/>
        <p:txBody>
          <a:bodyPr/>
          <a:lstStyle/>
          <a:p>
            <a:pPr algn="ctr"/>
            <a:r>
              <a:rPr lang="en-US" sz="2000" b="1" dirty="0">
                <a:solidFill>
                  <a:srgbClr val="C00000"/>
                </a:solidFill>
                <a:latin typeface="Times New Roman" panose="02020603050405020304" pitchFamily="18" charset="0"/>
                <a:cs typeface="Times New Roman" panose="02020603050405020304" pitchFamily="18" charset="0"/>
              </a:rPr>
              <a:t>CONFIGURING AND ASSINGING IP’s for all Servers and PCS</a:t>
            </a:r>
            <a:endParaRPr lang="en-IN" sz="2000" b="1"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09CA34C-190C-07C5-D584-AC231D931497}"/>
              </a:ext>
            </a:extLst>
          </p:cNvPr>
          <p:cNvSpPr>
            <a:spLocks noGrp="1"/>
          </p:cNvSpPr>
          <p:nvPr>
            <p:ph type="body" idx="1"/>
          </p:nvPr>
        </p:nvSpPr>
        <p:spPr>
          <a:xfrm>
            <a:off x="150963" y="1145628"/>
            <a:ext cx="10389890" cy="5738648"/>
          </a:xfrm>
        </p:spPr>
        <p:txBody>
          <a:bodyPr/>
          <a:lstStyle/>
          <a:p>
            <a:endParaRPr lang="en-IN" dirty="0"/>
          </a:p>
        </p:txBody>
      </p:sp>
      <p:graphicFrame>
        <p:nvGraphicFramePr>
          <p:cNvPr id="5" name="Table 5">
            <a:extLst>
              <a:ext uri="{FF2B5EF4-FFF2-40B4-BE49-F238E27FC236}">
                <a16:creationId xmlns:a16="http://schemas.microsoft.com/office/drawing/2014/main" id="{5608DB83-99E8-3FD2-5117-007CDBE3EF1D}"/>
              </a:ext>
            </a:extLst>
          </p:cNvPr>
          <p:cNvGraphicFramePr>
            <a:graphicFrameLocks noGrp="1"/>
          </p:cNvGraphicFramePr>
          <p:nvPr>
            <p:extLst>
              <p:ext uri="{D42A27DB-BD31-4B8C-83A1-F6EECF244321}">
                <p14:modId xmlns:p14="http://schemas.microsoft.com/office/powerpoint/2010/main" val="3639832653"/>
              </p:ext>
            </p:extLst>
          </p:nvPr>
        </p:nvGraphicFramePr>
        <p:xfrm>
          <a:off x="150960" y="1235714"/>
          <a:ext cx="4336957" cy="5148810"/>
        </p:xfrm>
        <a:graphic>
          <a:graphicData uri="http://schemas.openxmlformats.org/drawingml/2006/table">
            <a:tbl>
              <a:tblPr firstRow="1" bandRow="1">
                <a:tableStyleId>{0C36E69E-3F37-40CE-B8F2-E614A56682D2}</a:tableStyleId>
              </a:tblPr>
              <a:tblGrid>
                <a:gridCol w="470031">
                  <a:extLst>
                    <a:ext uri="{9D8B030D-6E8A-4147-A177-3AD203B41FA5}">
                      <a16:colId xmlns:a16="http://schemas.microsoft.com/office/drawing/2014/main" val="867426634"/>
                    </a:ext>
                  </a:extLst>
                </a:gridCol>
                <a:gridCol w="1375976">
                  <a:extLst>
                    <a:ext uri="{9D8B030D-6E8A-4147-A177-3AD203B41FA5}">
                      <a16:colId xmlns:a16="http://schemas.microsoft.com/office/drawing/2014/main" val="1373438463"/>
                    </a:ext>
                  </a:extLst>
                </a:gridCol>
                <a:gridCol w="1250731">
                  <a:extLst>
                    <a:ext uri="{9D8B030D-6E8A-4147-A177-3AD203B41FA5}">
                      <a16:colId xmlns:a16="http://schemas.microsoft.com/office/drawing/2014/main" val="3141122202"/>
                    </a:ext>
                  </a:extLst>
                </a:gridCol>
                <a:gridCol w="1240219">
                  <a:extLst>
                    <a:ext uri="{9D8B030D-6E8A-4147-A177-3AD203B41FA5}">
                      <a16:colId xmlns:a16="http://schemas.microsoft.com/office/drawing/2014/main" val="4005878550"/>
                    </a:ext>
                  </a:extLst>
                </a:gridCol>
              </a:tblGrid>
              <a:tr h="504508">
                <a:tc>
                  <a:txBody>
                    <a:bodyPr/>
                    <a:lstStyle/>
                    <a:p>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S.NO</a:t>
                      </a:r>
                      <a:endParaRPr lang="en-IN" sz="14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SERVER</a:t>
                      </a:r>
                      <a:endParaRPr lang="en-IN" sz="12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IP ADDRESS</a:t>
                      </a:r>
                      <a:endParaRPr lang="en-IN" sz="12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DEFAULT  GATE WAY</a:t>
                      </a:r>
                      <a:endParaRPr lang="en-IN" sz="12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1007472"/>
                  </a:ext>
                </a:extLst>
              </a:tr>
              <a:tr h="485370">
                <a:tc>
                  <a:txBody>
                    <a:bodyPr/>
                    <a:lstStyle/>
                    <a:p>
                      <a:r>
                        <a:rPr lang="en-US" sz="1400" b="1" dirty="0">
                          <a:solidFill>
                            <a:schemeClr val="tx1">
                              <a:lumMod val="95000"/>
                              <a:lumOff val="5000"/>
                            </a:schemeClr>
                          </a:solidFill>
                        </a:rPr>
                        <a:t>1</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DNS</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192.168.2.2</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192.168.2.1</a:t>
                      </a:r>
                      <a:endParaRPr lang="en-IN" sz="1400" b="1" dirty="0">
                        <a:solidFill>
                          <a:schemeClr val="tx1">
                            <a:lumMod val="95000"/>
                            <a:lumOff val="5000"/>
                          </a:schemeClr>
                        </a:solidFill>
                      </a:endParaRPr>
                    </a:p>
                  </a:txBody>
                  <a:tcPr/>
                </a:tc>
                <a:extLst>
                  <a:ext uri="{0D108BD9-81ED-4DB2-BD59-A6C34878D82A}">
                    <a16:rowId xmlns:a16="http://schemas.microsoft.com/office/drawing/2014/main" val="1560866476"/>
                  </a:ext>
                </a:extLst>
              </a:tr>
              <a:tr h="504508">
                <a:tc>
                  <a:txBody>
                    <a:bodyPr/>
                    <a:lstStyle/>
                    <a:p>
                      <a:r>
                        <a:rPr lang="en-US" sz="1400" b="1" dirty="0">
                          <a:solidFill>
                            <a:schemeClr val="tx1">
                              <a:lumMod val="95000"/>
                              <a:lumOff val="5000"/>
                            </a:schemeClr>
                          </a:solidFill>
                        </a:rPr>
                        <a:t>2</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IoT</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192.168.2.3</a:t>
                      </a:r>
                      <a:endParaRPr lang="en-IN" sz="1400" b="1" dirty="0">
                        <a:solidFill>
                          <a:schemeClr val="tx1">
                            <a:lumMod val="95000"/>
                            <a:lumOff val="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rPr>
                        <a:t>192.168.2.1</a:t>
                      </a:r>
                      <a:endParaRPr lang="en-IN" sz="1400" b="1" dirty="0">
                        <a:solidFill>
                          <a:schemeClr val="tx1">
                            <a:lumMod val="95000"/>
                            <a:lumOff val="5000"/>
                          </a:schemeClr>
                        </a:solidFill>
                      </a:endParaRPr>
                    </a:p>
                    <a:p>
                      <a:endParaRPr lang="en-IN" sz="1400" b="1" dirty="0">
                        <a:solidFill>
                          <a:schemeClr val="tx1">
                            <a:lumMod val="95000"/>
                            <a:lumOff val="5000"/>
                          </a:schemeClr>
                        </a:solidFill>
                      </a:endParaRPr>
                    </a:p>
                  </a:txBody>
                  <a:tcPr/>
                </a:tc>
                <a:extLst>
                  <a:ext uri="{0D108BD9-81ED-4DB2-BD59-A6C34878D82A}">
                    <a16:rowId xmlns:a16="http://schemas.microsoft.com/office/drawing/2014/main" val="2221685510"/>
                  </a:ext>
                </a:extLst>
              </a:tr>
              <a:tr h="504508">
                <a:tc>
                  <a:txBody>
                    <a:bodyPr/>
                    <a:lstStyle/>
                    <a:p>
                      <a:r>
                        <a:rPr lang="en-US" sz="1400" b="1" dirty="0">
                          <a:solidFill>
                            <a:schemeClr val="tx1">
                              <a:lumMod val="95000"/>
                              <a:lumOff val="5000"/>
                            </a:schemeClr>
                          </a:solidFill>
                        </a:rPr>
                        <a:t>3</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GOOGLE</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192.168.2.4</a:t>
                      </a:r>
                      <a:endParaRPr lang="en-IN" sz="1400" b="1" dirty="0">
                        <a:solidFill>
                          <a:schemeClr val="tx1">
                            <a:lumMod val="95000"/>
                            <a:lumOff val="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rPr>
                        <a:t>192.168.2.1</a:t>
                      </a:r>
                      <a:endParaRPr lang="en-IN" sz="1400" b="1" dirty="0">
                        <a:solidFill>
                          <a:schemeClr val="tx1">
                            <a:lumMod val="95000"/>
                            <a:lumOff val="5000"/>
                          </a:schemeClr>
                        </a:solidFill>
                      </a:endParaRPr>
                    </a:p>
                    <a:p>
                      <a:endParaRPr lang="en-IN" sz="1400" b="1" dirty="0">
                        <a:solidFill>
                          <a:schemeClr val="tx1">
                            <a:lumMod val="95000"/>
                            <a:lumOff val="5000"/>
                          </a:schemeClr>
                        </a:solidFill>
                      </a:endParaRPr>
                    </a:p>
                  </a:txBody>
                  <a:tcPr/>
                </a:tc>
                <a:extLst>
                  <a:ext uri="{0D108BD9-81ED-4DB2-BD59-A6C34878D82A}">
                    <a16:rowId xmlns:a16="http://schemas.microsoft.com/office/drawing/2014/main" val="2171663108"/>
                  </a:ext>
                </a:extLst>
              </a:tr>
              <a:tr h="504508">
                <a:tc>
                  <a:txBody>
                    <a:bodyPr/>
                    <a:lstStyle/>
                    <a:p>
                      <a:r>
                        <a:rPr lang="en-US" sz="1400" b="1" dirty="0">
                          <a:solidFill>
                            <a:schemeClr val="tx1">
                              <a:lumMod val="95000"/>
                              <a:lumOff val="5000"/>
                            </a:schemeClr>
                          </a:solidFill>
                        </a:rPr>
                        <a:t>4</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CODETANTRA</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192.168.2.5</a:t>
                      </a:r>
                      <a:endParaRPr lang="en-IN" sz="1400" b="1" dirty="0">
                        <a:solidFill>
                          <a:schemeClr val="tx1">
                            <a:lumMod val="95000"/>
                            <a:lumOff val="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rPr>
                        <a:t>192.168.2.1</a:t>
                      </a:r>
                      <a:endParaRPr lang="en-IN" sz="1400" b="1" dirty="0">
                        <a:solidFill>
                          <a:schemeClr val="tx1">
                            <a:lumMod val="95000"/>
                            <a:lumOff val="5000"/>
                          </a:schemeClr>
                        </a:solidFill>
                      </a:endParaRPr>
                    </a:p>
                    <a:p>
                      <a:endParaRPr lang="en-IN" sz="1400" b="1" dirty="0">
                        <a:solidFill>
                          <a:schemeClr val="tx1">
                            <a:lumMod val="95000"/>
                            <a:lumOff val="5000"/>
                          </a:schemeClr>
                        </a:solidFill>
                      </a:endParaRPr>
                    </a:p>
                  </a:txBody>
                  <a:tcPr/>
                </a:tc>
                <a:extLst>
                  <a:ext uri="{0D108BD9-81ED-4DB2-BD59-A6C34878D82A}">
                    <a16:rowId xmlns:a16="http://schemas.microsoft.com/office/drawing/2014/main" val="162355903"/>
                  </a:ext>
                </a:extLst>
              </a:tr>
              <a:tr h="504508">
                <a:tc>
                  <a:txBody>
                    <a:bodyPr/>
                    <a:lstStyle/>
                    <a:p>
                      <a:r>
                        <a:rPr lang="en-US" sz="1400" b="1" dirty="0">
                          <a:solidFill>
                            <a:schemeClr val="tx1">
                              <a:lumMod val="95000"/>
                              <a:lumOff val="5000"/>
                            </a:schemeClr>
                          </a:solidFill>
                        </a:rPr>
                        <a:t>5</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GAMES</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192.168.2.6</a:t>
                      </a:r>
                      <a:endParaRPr lang="en-IN" sz="1400" b="1" dirty="0">
                        <a:solidFill>
                          <a:schemeClr val="tx1">
                            <a:lumMod val="95000"/>
                            <a:lumOff val="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rPr>
                        <a:t>192.168.19.1</a:t>
                      </a:r>
                      <a:endParaRPr lang="en-IN" sz="1400" b="1" dirty="0">
                        <a:solidFill>
                          <a:schemeClr val="tx1">
                            <a:lumMod val="95000"/>
                            <a:lumOff val="5000"/>
                          </a:schemeClr>
                        </a:solidFill>
                      </a:endParaRPr>
                    </a:p>
                    <a:p>
                      <a:endParaRPr lang="en-IN" sz="1400" b="1" dirty="0">
                        <a:solidFill>
                          <a:schemeClr val="tx1">
                            <a:lumMod val="95000"/>
                            <a:lumOff val="5000"/>
                          </a:schemeClr>
                        </a:solidFill>
                      </a:endParaRPr>
                    </a:p>
                  </a:txBody>
                  <a:tcPr/>
                </a:tc>
                <a:extLst>
                  <a:ext uri="{0D108BD9-81ED-4DB2-BD59-A6C34878D82A}">
                    <a16:rowId xmlns:a16="http://schemas.microsoft.com/office/drawing/2014/main" val="3900605846"/>
                  </a:ext>
                </a:extLst>
              </a:tr>
              <a:tr h="504508">
                <a:tc>
                  <a:txBody>
                    <a:bodyPr/>
                    <a:lstStyle/>
                    <a:p>
                      <a:r>
                        <a:rPr lang="en-US" sz="1400" b="1" dirty="0">
                          <a:solidFill>
                            <a:schemeClr val="tx1">
                              <a:lumMod val="95000"/>
                              <a:lumOff val="5000"/>
                            </a:schemeClr>
                          </a:solidFill>
                        </a:rPr>
                        <a:t>6</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PROXY IoT</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192.168.19.2</a:t>
                      </a:r>
                      <a:endParaRPr lang="en-IN" sz="1400" b="1" dirty="0">
                        <a:solidFill>
                          <a:schemeClr val="tx1">
                            <a:lumMod val="95000"/>
                            <a:lumOff val="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rPr>
                        <a:t>192.168.19.1</a:t>
                      </a:r>
                      <a:endParaRPr lang="en-IN" sz="1400" b="1" dirty="0">
                        <a:solidFill>
                          <a:schemeClr val="tx1">
                            <a:lumMod val="95000"/>
                            <a:lumOff val="5000"/>
                          </a:schemeClr>
                        </a:solidFill>
                      </a:endParaRPr>
                    </a:p>
                    <a:p>
                      <a:endParaRPr lang="en-IN" sz="1400" b="1" dirty="0">
                        <a:solidFill>
                          <a:schemeClr val="tx1">
                            <a:lumMod val="95000"/>
                            <a:lumOff val="5000"/>
                          </a:schemeClr>
                        </a:solidFill>
                      </a:endParaRPr>
                    </a:p>
                  </a:txBody>
                  <a:tcPr/>
                </a:tc>
                <a:extLst>
                  <a:ext uri="{0D108BD9-81ED-4DB2-BD59-A6C34878D82A}">
                    <a16:rowId xmlns:a16="http://schemas.microsoft.com/office/drawing/2014/main" val="4235242357"/>
                  </a:ext>
                </a:extLst>
              </a:tr>
              <a:tr h="504508">
                <a:tc>
                  <a:txBody>
                    <a:bodyPr/>
                    <a:lstStyle/>
                    <a:p>
                      <a:r>
                        <a:rPr lang="en-US" sz="1400" b="1" dirty="0">
                          <a:solidFill>
                            <a:schemeClr val="tx1">
                              <a:lumMod val="95000"/>
                              <a:lumOff val="5000"/>
                            </a:schemeClr>
                          </a:solidFill>
                        </a:rPr>
                        <a:t>7</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PROXY GOOGLE</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192.168.19.3</a:t>
                      </a:r>
                      <a:endParaRPr lang="en-IN" sz="1400" b="1" dirty="0">
                        <a:solidFill>
                          <a:schemeClr val="tx1">
                            <a:lumMod val="95000"/>
                            <a:lumOff val="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rPr>
                        <a:t>192.168.19.1</a:t>
                      </a:r>
                      <a:endParaRPr lang="en-IN" sz="1400" b="1" dirty="0">
                        <a:solidFill>
                          <a:schemeClr val="tx1">
                            <a:lumMod val="95000"/>
                            <a:lumOff val="5000"/>
                          </a:schemeClr>
                        </a:solidFill>
                      </a:endParaRPr>
                    </a:p>
                    <a:p>
                      <a:endParaRPr lang="en-IN" sz="1400" b="1" dirty="0">
                        <a:solidFill>
                          <a:schemeClr val="tx1">
                            <a:lumMod val="95000"/>
                            <a:lumOff val="5000"/>
                          </a:schemeClr>
                        </a:solidFill>
                      </a:endParaRPr>
                    </a:p>
                  </a:txBody>
                  <a:tcPr/>
                </a:tc>
                <a:extLst>
                  <a:ext uri="{0D108BD9-81ED-4DB2-BD59-A6C34878D82A}">
                    <a16:rowId xmlns:a16="http://schemas.microsoft.com/office/drawing/2014/main" val="2358118548"/>
                  </a:ext>
                </a:extLst>
              </a:tr>
              <a:tr h="504508">
                <a:tc>
                  <a:txBody>
                    <a:bodyPr/>
                    <a:lstStyle/>
                    <a:p>
                      <a:r>
                        <a:rPr lang="en-US" sz="1400" b="1" dirty="0">
                          <a:solidFill>
                            <a:schemeClr val="tx1">
                              <a:lumMod val="95000"/>
                              <a:lumOff val="5000"/>
                            </a:schemeClr>
                          </a:solidFill>
                        </a:rPr>
                        <a:t>8</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PROXY CT</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192.168.19.4</a:t>
                      </a:r>
                      <a:endParaRPr lang="en-IN" sz="1400" b="1" dirty="0">
                        <a:solidFill>
                          <a:schemeClr val="tx1">
                            <a:lumMod val="95000"/>
                            <a:lumOff val="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rPr>
                        <a:t>192.168.19.1</a:t>
                      </a:r>
                      <a:endParaRPr lang="en-IN" sz="1400" b="1" dirty="0">
                        <a:solidFill>
                          <a:schemeClr val="tx1">
                            <a:lumMod val="95000"/>
                            <a:lumOff val="5000"/>
                          </a:schemeClr>
                        </a:solidFill>
                      </a:endParaRPr>
                    </a:p>
                    <a:p>
                      <a:endParaRPr lang="en-IN" sz="1400" b="1" dirty="0">
                        <a:solidFill>
                          <a:schemeClr val="tx1">
                            <a:lumMod val="95000"/>
                            <a:lumOff val="5000"/>
                          </a:schemeClr>
                        </a:solidFill>
                      </a:endParaRPr>
                    </a:p>
                  </a:txBody>
                  <a:tcPr/>
                </a:tc>
                <a:extLst>
                  <a:ext uri="{0D108BD9-81ED-4DB2-BD59-A6C34878D82A}">
                    <a16:rowId xmlns:a16="http://schemas.microsoft.com/office/drawing/2014/main" val="354698285"/>
                  </a:ext>
                </a:extLst>
              </a:tr>
              <a:tr h="504508">
                <a:tc>
                  <a:txBody>
                    <a:bodyPr/>
                    <a:lstStyle/>
                    <a:p>
                      <a:r>
                        <a:rPr lang="en-US" sz="1400" b="1" dirty="0">
                          <a:solidFill>
                            <a:schemeClr val="tx1">
                              <a:lumMod val="95000"/>
                              <a:lumOff val="5000"/>
                            </a:schemeClr>
                          </a:solidFill>
                        </a:rPr>
                        <a:t>9</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PROXY GAMES</a:t>
                      </a:r>
                      <a:endParaRPr lang="en-IN" sz="1400" b="1" dirty="0">
                        <a:solidFill>
                          <a:schemeClr val="tx1">
                            <a:lumMod val="95000"/>
                            <a:lumOff val="5000"/>
                          </a:schemeClr>
                        </a:solidFill>
                      </a:endParaRPr>
                    </a:p>
                  </a:txBody>
                  <a:tcPr/>
                </a:tc>
                <a:tc>
                  <a:txBody>
                    <a:bodyPr/>
                    <a:lstStyle/>
                    <a:p>
                      <a:r>
                        <a:rPr lang="en-US" sz="1400" b="1" dirty="0">
                          <a:solidFill>
                            <a:schemeClr val="tx1">
                              <a:lumMod val="95000"/>
                              <a:lumOff val="5000"/>
                            </a:schemeClr>
                          </a:solidFill>
                        </a:rPr>
                        <a:t>192.168.19.5</a:t>
                      </a:r>
                      <a:endParaRPr lang="en-IN" sz="1400" b="1" dirty="0">
                        <a:solidFill>
                          <a:schemeClr val="tx1">
                            <a:lumMod val="95000"/>
                            <a:lumOff val="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rPr>
                        <a:t>192.168.19.1</a:t>
                      </a:r>
                      <a:endParaRPr lang="en-IN" sz="1400" b="1" dirty="0">
                        <a:solidFill>
                          <a:schemeClr val="tx1">
                            <a:lumMod val="95000"/>
                            <a:lumOff val="5000"/>
                          </a:schemeClr>
                        </a:solidFill>
                      </a:endParaRPr>
                    </a:p>
                    <a:p>
                      <a:endParaRPr lang="en-IN" sz="1400" b="1" dirty="0">
                        <a:solidFill>
                          <a:schemeClr val="tx1">
                            <a:lumMod val="95000"/>
                            <a:lumOff val="5000"/>
                          </a:schemeClr>
                        </a:solidFill>
                      </a:endParaRPr>
                    </a:p>
                  </a:txBody>
                  <a:tcPr/>
                </a:tc>
                <a:extLst>
                  <a:ext uri="{0D108BD9-81ED-4DB2-BD59-A6C34878D82A}">
                    <a16:rowId xmlns:a16="http://schemas.microsoft.com/office/drawing/2014/main" val="1032268320"/>
                  </a:ext>
                </a:extLst>
              </a:tr>
            </a:tbl>
          </a:graphicData>
        </a:graphic>
      </p:graphicFrame>
      <p:graphicFrame>
        <p:nvGraphicFramePr>
          <p:cNvPr id="6" name="Table 6">
            <a:extLst>
              <a:ext uri="{FF2B5EF4-FFF2-40B4-BE49-F238E27FC236}">
                <a16:creationId xmlns:a16="http://schemas.microsoft.com/office/drawing/2014/main" id="{6A30333A-CA88-7448-D9D0-7B2D050F3E4D}"/>
              </a:ext>
            </a:extLst>
          </p:cNvPr>
          <p:cNvGraphicFramePr>
            <a:graphicFrameLocks noGrp="1"/>
          </p:cNvGraphicFramePr>
          <p:nvPr>
            <p:extLst>
              <p:ext uri="{D42A27DB-BD31-4B8C-83A1-F6EECF244321}">
                <p14:modId xmlns:p14="http://schemas.microsoft.com/office/powerpoint/2010/main" val="622901292"/>
              </p:ext>
            </p:extLst>
          </p:nvPr>
        </p:nvGraphicFramePr>
        <p:xfrm>
          <a:off x="4719144" y="1235714"/>
          <a:ext cx="5498282" cy="3756513"/>
        </p:xfrm>
        <a:graphic>
          <a:graphicData uri="http://schemas.openxmlformats.org/drawingml/2006/table">
            <a:tbl>
              <a:tblPr firstRow="1" bandRow="1">
                <a:tableStyleId>{0C36E69E-3F37-40CE-B8F2-E614A56682D2}</a:tableStyleId>
              </a:tblPr>
              <a:tblGrid>
                <a:gridCol w="469082">
                  <a:extLst>
                    <a:ext uri="{9D8B030D-6E8A-4147-A177-3AD203B41FA5}">
                      <a16:colId xmlns:a16="http://schemas.microsoft.com/office/drawing/2014/main" val="2318459352"/>
                    </a:ext>
                  </a:extLst>
                </a:gridCol>
                <a:gridCol w="1053548">
                  <a:extLst>
                    <a:ext uri="{9D8B030D-6E8A-4147-A177-3AD203B41FA5}">
                      <a16:colId xmlns:a16="http://schemas.microsoft.com/office/drawing/2014/main" val="2619800878"/>
                    </a:ext>
                  </a:extLst>
                </a:gridCol>
                <a:gridCol w="1311965">
                  <a:extLst>
                    <a:ext uri="{9D8B030D-6E8A-4147-A177-3AD203B41FA5}">
                      <a16:colId xmlns:a16="http://schemas.microsoft.com/office/drawing/2014/main" val="169038963"/>
                    </a:ext>
                  </a:extLst>
                </a:gridCol>
                <a:gridCol w="1500809">
                  <a:extLst>
                    <a:ext uri="{9D8B030D-6E8A-4147-A177-3AD203B41FA5}">
                      <a16:colId xmlns:a16="http://schemas.microsoft.com/office/drawing/2014/main" val="1108939518"/>
                    </a:ext>
                  </a:extLst>
                </a:gridCol>
                <a:gridCol w="1162878">
                  <a:extLst>
                    <a:ext uri="{9D8B030D-6E8A-4147-A177-3AD203B41FA5}">
                      <a16:colId xmlns:a16="http://schemas.microsoft.com/office/drawing/2014/main" val="1543727053"/>
                    </a:ext>
                  </a:extLst>
                </a:gridCol>
              </a:tblGrid>
              <a:tr h="515372">
                <a:tc>
                  <a:txBody>
                    <a:bodyPr/>
                    <a:lstStyle/>
                    <a:p>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S.NO</a:t>
                      </a:r>
                      <a:endParaRPr lang="en-IN" sz="14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DEVICE</a:t>
                      </a:r>
                      <a:endParaRPr lang="en-IN" sz="14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IPv4</a:t>
                      </a:r>
                      <a:endParaRPr lang="en-IN" sz="14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DEFAULT GATE WAY</a:t>
                      </a:r>
                      <a:endParaRPr lang="en-IN" sz="14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400" b="1" dirty="0">
                          <a:solidFill>
                            <a:schemeClr val="tx1">
                              <a:lumMod val="95000"/>
                              <a:lumOff val="5000"/>
                            </a:schemeClr>
                          </a:solidFill>
                        </a:rPr>
                        <a:t>DNS SERVER</a:t>
                      </a:r>
                      <a:endParaRPr lang="en-IN" sz="1400" b="1" dirty="0">
                        <a:solidFill>
                          <a:schemeClr val="tx1">
                            <a:lumMod val="95000"/>
                            <a:lumOff val="5000"/>
                          </a:schemeClr>
                        </a:solidFill>
                      </a:endParaRPr>
                    </a:p>
                  </a:txBody>
                  <a:tcPr/>
                </a:tc>
                <a:extLst>
                  <a:ext uri="{0D108BD9-81ED-4DB2-BD59-A6C34878D82A}">
                    <a16:rowId xmlns:a16="http://schemas.microsoft.com/office/drawing/2014/main" val="1198340853"/>
                  </a:ext>
                </a:extLst>
              </a:tr>
              <a:tr h="359817">
                <a:tc>
                  <a:txBody>
                    <a:bodyPr/>
                    <a:lstStyle/>
                    <a:p>
                      <a:r>
                        <a:rPr lang="en-US" sz="1400" b="1" dirty="0"/>
                        <a:t>1</a:t>
                      </a:r>
                      <a:endParaRPr lang="en-IN" sz="1400" b="1" dirty="0"/>
                    </a:p>
                  </a:txBody>
                  <a:tcPr/>
                </a:tc>
                <a:tc>
                  <a:txBody>
                    <a:bodyPr/>
                    <a:lstStyle/>
                    <a:p>
                      <a:r>
                        <a:rPr lang="en-US" b="1" dirty="0"/>
                        <a:t>PC 0</a:t>
                      </a:r>
                      <a:endParaRPr lang="en-IN" b="1" dirty="0"/>
                    </a:p>
                  </a:txBody>
                  <a:tcPr/>
                </a:tc>
                <a:tc>
                  <a:txBody>
                    <a:bodyPr/>
                    <a:lstStyle/>
                    <a:p>
                      <a:r>
                        <a:rPr lang="en-US" b="1" dirty="0"/>
                        <a:t>192.168.4.3</a:t>
                      </a:r>
                      <a:endParaRPr lang="en-IN" b="1" dirty="0"/>
                    </a:p>
                  </a:txBody>
                  <a:tcPr/>
                </a:tc>
                <a:tc>
                  <a:txBody>
                    <a:bodyPr/>
                    <a:lstStyle/>
                    <a:p>
                      <a:r>
                        <a:rPr lang="en-US" b="1" dirty="0"/>
                        <a:t>192.168.4.1</a:t>
                      </a:r>
                      <a:endParaRPr lang="en-IN" b="1" dirty="0"/>
                    </a:p>
                  </a:txBody>
                  <a:tcPr/>
                </a:tc>
                <a:tc>
                  <a:txBody>
                    <a:bodyPr/>
                    <a:lstStyle/>
                    <a:p>
                      <a:r>
                        <a:rPr lang="en-US" b="1" dirty="0"/>
                        <a:t>192.168.2.2</a:t>
                      </a:r>
                      <a:endParaRPr lang="en-IN" b="1" dirty="0"/>
                    </a:p>
                  </a:txBody>
                  <a:tcPr/>
                </a:tc>
                <a:extLst>
                  <a:ext uri="{0D108BD9-81ED-4DB2-BD59-A6C34878D82A}">
                    <a16:rowId xmlns:a16="http://schemas.microsoft.com/office/drawing/2014/main" val="3385393050"/>
                  </a:ext>
                </a:extLst>
              </a:tr>
              <a:tr h="359817">
                <a:tc>
                  <a:txBody>
                    <a:bodyPr/>
                    <a:lstStyle/>
                    <a:p>
                      <a:r>
                        <a:rPr lang="en-US" sz="1400" b="1" dirty="0"/>
                        <a:t>2</a:t>
                      </a:r>
                      <a:endParaRPr lang="en-IN" sz="1400" b="1" dirty="0"/>
                    </a:p>
                  </a:txBody>
                  <a:tcPr/>
                </a:tc>
                <a:tc>
                  <a:txBody>
                    <a:bodyPr/>
                    <a:lstStyle/>
                    <a:p>
                      <a:r>
                        <a:rPr lang="en-US" b="1" dirty="0"/>
                        <a:t>PC 1</a:t>
                      </a:r>
                      <a:endParaRPr lang="en-IN" b="1" dirty="0"/>
                    </a:p>
                  </a:txBody>
                  <a:tcPr/>
                </a:tc>
                <a:tc>
                  <a:txBody>
                    <a:bodyPr/>
                    <a:lstStyle/>
                    <a:p>
                      <a:r>
                        <a:rPr lang="en-US" b="1" dirty="0"/>
                        <a:t>192.168.4.4</a:t>
                      </a:r>
                      <a:endParaRPr lang="en-IN" b="1" dirty="0"/>
                    </a:p>
                  </a:txBody>
                  <a:tcPr/>
                </a:tc>
                <a:tc>
                  <a:txBody>
                    <a:bodyPr/>
                    <a:lstStyle/>
                    <a:p>
                      <a:r>
                        <a:rPr lang="en-US" b="1" dirty="0"/>
                        <a:t>192.168.4.1</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192.168.2.2</a:t>
                      </a:r>
                      <a:endParaRPr lang="en-IN" b="1" dirty="0"/>
                    </a:p>
                  </a:txBody>
                  <a:tcPr/>
                </a:tc>
                <a:extLst>
                  <a:ext uri="{0D108BD9-81ED-4DB2-BD59-A6C34878D82A}">
                    <a16:rowId xmlns:a16="http://schemas.microsoft.com/office/drawing/2014/main" val="3840670651"/>
                  </a:ext>
                </a:extLst>
              </a:tr>
              <a:tr h="359817">
                <a:tc>
                  <a:txBody>
                    <a:bodyPr/>
                    <a:lstStyle/>
                    <a:p>
                      <a:r>
                        <a:rPr lang="en-US" sz="1400" b="1" dirty="0"/>
                        <a:t>3</a:t>
                      </a:r>
                      <a:endParaRPr lang="en-IN" sz="1400" b="1" dirty="0"/>
                    </a:p>
                  </a:txBody>
                  <a:tcPr/>
                </a:tc>
                <a:tc>
                  <a:txBody>
                    <a:bodyPr/>
                    <a:lstStyle/>
                    <a:p>
                      <a:r>
                        <a:rPr lang="en-US" b="1" dirty="0"/>
                        <a:t>PC 2</a:t>
                      </a:r>
                      <a:endParaRPr lang="en-IN" b="1" dirty="0"/>
                    </a:p>
                  </a:txBody>
                  <a:tcPr/>
                </a:tc>
                <a:tc>
                  <a:txBody>
                    <a:bodyPr/>
                    <a:lstStyle/>
                    <a:p>
                      <a:r>
                        <a:rPr lang="en-US" b="1" dirty="0"/>
                        <a:t>192.168.4.2</a:t>
                      </a:r>
                      <a:endParaRPr lang="en-IN" b="1" dirty="0"/>
                    </a:p>
                  </a:txBody>
                  <a:tcPr/>
                </a:tc>
                <a:tc>
                  <a:txBody>
                    <a:bodyPr/>
                    <a:lstStyle/>
                    <a:p>
                      <a:r>
                        <a:rPr lang="en-US" b="1" dirty="0"/>
                        <a:t>192.168.4.2</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192.168.2.2</a:t>
                      </a:r>
                      <a:endParaRPr lang="en-IN" b="1" dirty="0"/>
                    </a:p>
                  </a:txBody>
                  <a:tcPr/>
                </a:tc>
                <a:extLst>
                  <a:ext uri="{0D108BD9-81ED-4DB2-BD59-A6C34878D82A}">
                    <a16:rowId xmlns:a16="http://schemas.microsoft.com/office/drawing/2014/main" val="1157316501"/>
                  </a:ext>
                </a:extLst>
              </a:tr>
              <a:tr h="359817">
                <a:tc>
                  <a:txBody>
                    <a:bodyPr/>
                    <a:lstStyle/>
                    <a:p>
                      <a:r>
                        <a:rPr lang="en-US" sz="1400" b="1" dirty="0"/>
                        <a:t>4</a:t>
                      </a:r>
                      <a:endParaRPr lang="en-IN" sz="1400" b="1" dirty="0"/>
                    </a:p>
                  </a:txBody>
                  <a:tcPr/>
                </a:tc>
                <a:tc>
                  <a:txBody>
                    <a:bodyPr/>
                    <a:lstStyle/>
                    <a:p>
                      <a:r>
                        <a:rPr lang="en-US" b="1" dirty="0"/>
                        <a:t>PC 3</a:t>
                      </a:r>
                      <a:endParaRPr lang="en-IN" b="1" dirty="0"/>
                    </a:p>
                  </a:txBody>
                  <a:tcPr/>
                </a:tc>
                <a:tc>
                  <a:txBody>
                    <a:bodyPr/>
                    <a:lstStyle/>
                    <a:p>
                      <a:r>
                        <a:rPr lang="en-US" b="1" dirty="0"/>
                        <a:t>192.168.6.2</a:t>
                      </a:r>
                      <a:endParaRPr lang="en-IN" b="1" dirty="0"/>
                    </a:p>
                  </a:txBody>
                  <a:tcPr/>
                </a:tc>
                <a:tc>
                  <a:txBody>
                    <a:bodyPr/>
                    <a:lstStyle/>
                    <a:p>
                      <a:r>
                        <a:rPr lang="en-US" b="1" dirty="0"/>
                        <a:t>192.168.6.1</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192.168.2.2</a:t>
                      </a:r>
                      <a:endParaRPr lang="en-IN" b="1" dirty="0"/>
                    </a:p>
                  </a:txBody>
                  <a:tcPr/>
                </a:tc>
                <a:extLst>
                  <a:ext uri="{0D108BD9-81ED-4DB2-BD59-A6C34878D82A}">
                    <a16:rowId xmlns:a16="http://schemas.microsoft.com/office/drawing/2014/main" val="945942588"/>
                  </a:ext>
                </a:extLst>
              </a:tr>
              <a:tr h="359817">
                <a:tc>
                  <a:txBody>
                    <a:bodyPr/>
                    <a:lstStyle/>
                    <a:p>
                      <a:r>
                        <a:rPr lang="en-US" sz="1400" b="1" dirty="0"/>
                        <a:t>5</a:t>
                      </a:r>
                      <a:endParaRPr lang="en-IN" sz="1400" b="1" dirty="0"/>
                    </a:p>
                  </a:txBody>
                  <a:tcPr/>
                </a:tc>
                <a:tc>
                  <a:txBody>
                    <a:bodyPr/>
                    <a:lstStyle/>
                    <a:p>
                      <a:r>
                        <a:rPr lang="en-US" b="1" dirty="0"/>
                        <a:t>PC 4</a:t>
                      </a:r>
                      <a:endParaRPr lang="en-IN" b="1" dirty="0"/>
                    </a:p>
                  </a:txBody>
                  <a:tcPr/>
                </a:tc>
                <a:tc>
                  <a:txBody>
                    <a:bodyPr/>
                    <a:lstStyle/>
                    <a:p>
                      <a:r>
                        <a:rPr lang="en-US" b="1" dirty="0"/>
                        <a:t>192.168.6.3</a:t>
                      </a:r>
                      <a:endParaRPr lang="en-IN" b="1" dirty="0"/>
                    </a:p>
                  </a:txBody>
                  <a:tcPr/>
                </a:tc>
                <a:tc>
                  <a:txBody>
                    <a:bodyPr/>
                    <a:lstStyle/>
                    <a:p>
                      <a:r>
                        <a:rPr lang="en-US" b="1" dirty="0"/>
                        <a:t>192.168.6.1</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192.168.2.2</a:t>
                      </a:r>
                      <a:endParaRPr lang="en-IN" b="1" dirty="0"/>
                    </a:p>
                  </a:txBody>
                  <a:tcPr/>
                </a:tc>
                <a:extLst>
                  <a:ext uri="{0D108BD9-81ED-4DB2-BD59-A6C34878D82A}">
                    <a16:rowId xmlns:a16="http://schemas.microsoft.com/office/drawing/2014/main" val="1226450661"/>
                  </a:ext>
                </a:extLst>
              </a:tr>
              <a:tr h="359817">
                <a:tc>
                  <a:txBody>
                    <a:bodyPr/>
                    <a:lstStyle/>
                    <a:p>
                      <a:r>
                        <a:rPr lang="en-US" sz="1400" b="1" dirty="0"/>
                        <a:t>6</a:t>
                      </a:r>
                      <a:endParaRPr lang="en-IN" sz="1400" b="1" dirty="0"/>
                    </a:p>
                  </a:txBody>
                  <a:tcPr/>
                </a:tc>
                <a:tc>
                  <a:txBody>
                    <a:bodyPr/>
                    <a:lstStyle/>
                    <a:p>
                      <a:r>
                        <a:rPr lang="en-US" b="1" dirty="0"/>
                        <a:t>PC 5</a:t>
                      </a:r>
                      <a:endParaRPr lang="en-IN" b="1" dirty="0"/>
                    </a:p>
                  </a:txBody>
                  <a:tcPr/>
                </a:tc>
                <a:tc>
                  <a:txBody>
                    <a:bodyPr/>
                    <a:lstStyle/>
                    <a:p>
                      <a:r>
                        <a:rPr lang="en-US" b="1" dirty="0"/>
                        <a:t>192.168.7.2</a:t>
                      </a:r>
                      <a:endParaRPr lang="en-IN" b="1" dirty="0"/>
                    </a:p>
                  </a:txBody>
                  <a:tcPr/>
                </a:tc>
                <a:tc>
                  <a:txBody>
                    <a:bodyPr/>
                    <a:lstStyle/>
                    <a:p>
                      <a:r>
                        <a:rPr lang="en-US" b="1" dirty="0"/>
                        <a:t>192.168.7.1</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192.168.2.2</a:t>
                      </a:r>
                      <a:endParaRPr lang="en-IN" b="1" dirty="0"/>
                    </a:p>
                  </a:txBody>
                  <a:tcPr/>
                </a:tc>
                <a:extLst>
                  <a:ext uri="{0D108BD9-81ED-4DB2-BD59-A6C34878D82A}">
                    <a16:rowId xmlns:a16="http://schemas.microsoft.com/office/drawing/2014/main" val="2514408187"/>
                  </a:ext>
                </a:extLst>
              </a:tr>
              <a:tr h="359817">
                <a:tc>
                  <a:txBody>
                    <a:bodyPr/>
                    <a:lstStyle/>
                    <a:p>
                      <a:r>
                        <a:rPr lang="en-US" sz="1400" b="1" dirty="0"/>
                        <a:t>7</a:t>
                      </a:r>
                      <a:endParaRPr lang="en-IN" sz="1400" b="1" dirty="0"/>
                    </a:p>
                  </a:txBody>
                  <a:tcPr/>
                </a:tc>
                <a:tc>
                  <a:txBody>
                    <a:bodyPr/>
                    <a:lstStyle/>
                    <a:p>
                      <a:r>
                        <a:rPr lang="en-US" b="1" dirty="0"/>
                        <a:t>PC 6</a:t>
                      </a:r>
                      <a:endParaRPr lang="en-IN" b="1" dirty="0"/>
                    </a:p>
                  </a:txBody>
                  <a:tcPr/>
                </a:tc>
                <a:tc>
                  <a:txBody>
                    <a:bodyPr/>
                    <a:lstStyle/>
                    <a:p>
                      <a:r>
                        <a:rPr lang="en-US" b="1" dirty="0"/>
                        <a:t>192.168.7.3</a:t>
                      </a:r>
                      <a:endParaRPr lang="en-IN" b="1" dirty="0"/>
                    </a:p>
                  </a:txBody>
                  <a:tcPr/>
                </a:tc>
                <a:tc>
                  <a:txBody>
                    <a:bodyPr/>
                    <a:lstStyle/>
                    <a:p>
                      <a:r>
                        <a:rPr lang="en-US" b="1" dirty="0"/>
                        <a:t>192.168.7.1</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192.168.2.2</a:t>
                      </a:r>
                      <a:endParaRPr lang="en-IN" b="1" dirty="0"/>
                    </a:p>
                  </a:txBody>
                  <a:tcPr/>
                </a:tc>
                <a:extLst>
                  <a:ext uri="{0D108BD9-81ED-4DB2-BD59-A6C34878D82A}">
                    <a16:rowId xmlns:a16="http://schemas.microsoft.com/office/drawing/2014/main" val="3226825802"/>
                  </a:ext>
                </a:extLst>
              </a:tr>
              <a:tr h="359817">
                <a:tc>
                  <a:txBody>
                    <a:bodyPr/>
                    <a:lstStyle/>
                    <a:p>
                      <a:r>
                        <a:rPr lang="en-US" sz="1400" b="1" dirty="0"/>
                        <a:t>8</a:t>
                      </a:r>
                      <a:endParaRPr lang="en-IN" sz="1400" b="1" dirty="0"/>
                    </a:p>
                  </a:txBody>
                  <a:tcPr/>
                </a:tc>
                <a:tc>
                  <a:txBody>
                    <a:bodyPr/>
                    <a:lstStyle/>
                    <a:p>
                      <a:r>
                        <a:rPr lang="en-US" b="1" dirty="0"/>
                        <a:t>PC 7</a:t>
                      </a:r>
                      <a:endParaRPr lang="en-IN" b="1" dirty="0"/>
                    </a:p>
                  </a:txBody>
                  <a:tcPr/>
                </a:tc>
                <a:tc>
                  <a:txBody>
                    <a:bodyPr/>
                    <a:lstStyle/>
                    <a:p>
                      <a:r>
                        <a:rPr lang="en-US" b="1" dirty="0"/>
                        <a:t>192.168.8.2</a:t>
                      </a:r>
                      <a:endParaRPr lang="en-IN" b="1" dirty="0"/>
                    </a:p>
                  </a:txBody>
                  <a:tcPr/>
                </a:tc>
                <a:tc>
                  <a:txBody>
                    <a:bodyPr/>
                    <a:lstStyle/>
                    <a:p>
                      <a:r>
                        <a:rPr lang="en-US" b="1" dirty="0"/>
                        <a:t>192.168.8.1</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192.168.2.2</a:t>
                      </a:r>
                      <a:endParaRPr lang="en-IN" b="1" dirty="0"/>
                    </a:p>
                  </a:txBody>
                  <a:tcPr/>
                </a:tc>
                <a:extLst>
                  <a:ext uri="{0D108BD9-81ED-4DB2-BD59-A6C34878D82A}">
                    <a16:rowId xmlns:a16="http://schemas.microsoft.com/office/drawing/2014/main" val="1144314160"/>
                  </a:ext>
                </a:extLst>
              </a:tr>
              <a:tr h="359817">
                <a:tc>
                  <a:txBody>
                    <a:bodyPr/>
                    <a:lstStyle/>
                    <a:p>
                      <a:r>
                        <a:rPr lang="en-US" sz="1400" b="1" dirty="0"/>
                        <a:t>9</a:t>
                      </a:r>
                      <a:endParaRPr lang="en-IN" sz="1400" b="1" dirty="0"/>
                    </a:p>
                  </a:txBody>
                  <a:tcPr/>
                </a:tc>
                <a:tc>
                  <a:txBody>
                    <a:bodyPr/>
                    <a:lstStyle/>
                    <a:p>
                      <a:r>
                        <a:rPr lang="en-US" b="1" dirty="0"/>
                        <a:t>PRINTER</a:t>
                      </a:r>
                      <a:endParaRPr lang="en-IN" b="1" dirty="0"/>
                    </a:p>
                  </a:txBody>
                  <a:tcPr/>
                </a:tc>
                <a:tc>
                  <a:txBody>
                    <a:bodyPr/>
                    <a:lstStyle/>
                    <a:p>
                      <a:r>
                        <a:rPr lang="en-US" b="1" dirty="0"/>
                        <a:t>192.168.4.5</a:t>
                      </a:r>
                      <a:endParaRPr lang="en-IN" b="1" dirty="0"/>
                    </a:p>
                  </a:txBody>
                  <a:tcPr/>
                </a:tc>
                <a:tc>
                  <a:txBody>
                    <a:bodyPr/>
                    <a:lstStyle/>
                    <a:p>
                      <a:r>
                        <a:rPr lang="en-US" b="1" dirty="0"/>
                        <a:t>192.168.4.1</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192.168.2.2</a:t>
                      </a:r>
                      <a:endParaRPr lang="en-IN" b="1" dirty="0"/>
                    </a:p>
                  </a:txBody>
                  <a:tcPr/>
                </a:tc>
                <a:extLst>
                  <a:ext uri="{0D108BD9-81ED-4DB2-BD59-A6C34878D82A}">
                    <a16:rowId xmlns:a16="http://schemas.microsoft.com/office/drawing/2014/main" val="213511819"/>
                  </a:ext>
                </a:extLst>
              </a:tr>
            </a:tbl>
          </a:graphicData>
        </a:graphic>
      </p:graphicFrame>
      <p:pic>
        <p:nvPicPr>
          <p:cNvPr id="4" name="Content Placeholder 5">
            <a:extLst>
              <a:ext uri="{FF2B5EF4-FFF2-40B4-BE49-F238E27FC236}">
                <a16:creationId xmlns:a16="http://schemas.microsoft.com/office/drawing/2014/main" id="{776B7F05-B6B1-B4AE-7CBB-65874993EC20}"/>
              </a:ext>
            </a:extLst>
          </p:cNvPr>
          <p:cNvPicPr>
            <a:picLocks noChangeAspect="1"/>
          </p:cNvPicPr>
          <p:nvPr/>
        </p:nvPicPr>
        <p:blipFill>
          <a:blip r:embed="rId2"/>
          <a:stretch>
            <a:fillRect/>
          </a:stretch>
        </p:blipFill>
        <p:spPr>
          <a:xfrm>
            <a:off x="4636813" y="5210546"/>
            <a:ext cx="2659611" cy="1279706"/>
          </a:xfrm>
          <a:prstGeom prst="rect">
            <a:avLst/>
          </a:prstGeom>
        </p:spPr>
      </p:pic>
      <p:pic>
        <p:nvPicPr>
          <p:cNvPr id="7" name="Content Placeholder 2">
            <a:extLst>
              <a:ext uri="{FF2B5EF4-FFF2-40B4-BE49-F238E27FC236}">
                <a16:creationId xmlns:a16="http://schemas.microsoft.com/office/drawing/2014/main" id="{4319855B-B5A9-EFF3-91CF-DE902905AFED}"/>
              </a:ext>
            </a:extLst>
          </p:cNvPr>
          <p:cNvPicPr>
            <a:picLocks noChangeAspect="1"/>
          </p:cNvPicPr>
          <p:nvPr/>
        </p:nvPicPr>
        <p:blipFill rotWithShape="1">
          <a:blip r:embed="rId3"/>
          <a:srcRect b="35203"/>
          <a:stretch/>
        </p:blipFill>
        <p:spPr>
          <a:xfrm>
            <a:off x="7445320" y="5210546"/>
            <a:ext cx="2884928" cy="1279706"/>
          </a:xfrm>
          <a:prstGeom prst="rect">
            <a:avLst/>
          </a:prstGeom>
          <a:noFill/>
          <a:ln>
            <a:noFill/>
          </a:ln>
        </p:spPr>
      </p:pic>
    </p:spTree>
    <p:extLst>
      <p:ext uri="{BB962C8B-B14F-4D97-AF65-F5344CB8AC3E}">
        <p14:creationId xmlns:p14="http://schemas.microsoft.com/office/powerpoint/2010/main" val="3570733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body" idx="1"/>
          </p:nvPr>
        </p:nvSpPr>
        <p:spPr>
          <a:xfrm>
            <a:off x="177801" y="1092200"/>
            <a:ext cx="10325100" cy="5829300"/>
          </a:xfrm>
          <a:prstGeom prst="rect">
            <a:avLst/>
          </a:prstGeom>
        </p:spPr>
        <p:txBody>
          <a:bodyPr spcFirstLastPara="1" wrap="square" lIns="104400" tIns="52200" rIns="104400" bIns="52200" anchor="t" anchorCtr="0">
            <a:noAutofit/>
          </a:bodyPr>
          <a:lstStyle/>
          <a:p>
            <a:pPr indent="0">
              <a:buNone/>
            </a:pPr>
            <a:endParaRPr sz="1900" dirty="0">
              <a:solidFill>
                <a:schemeClr val="dk1"/>
              </a:solidFill>
              <a:latin typeface="Times New Roman"/>
              <a:ea typeface="Times New Roman"/>
              <a:cs typeface="Times New Roman"/>
              <a:sym typeface="Times New Roman"/>
            </a:endParaRPr>
          </a:p>
        </p:txBody>
      </p:sp>
      <p:sp>
        <p:nvSpPr>
          <p:cNvPr id="4" name="Title 1">
            <a:extLst>
              <a:ext uri="{FF2B5EF4-FFF2-40B4-BE49-F238E27FC236}">
                <a16:creationId xmlns:a16="http://schemas.microsoft.com/office/drawing/2014/main" id="{EE8D5D0D-DFBC-DBC5-0AE3-4BDB55C08128}"/>
              </a:ext>
            </a:extLst>
          </p:cNvPr>
          <p:cNvSpPr>
            <a:spLocks noGrp="1"/>
          </p:cNvSpPr>
          <p:nvPr>
            <p:ph type="title"/>
          </p:nvPr>
        </p:nvSpPr>
        <p:spPr>
          <a:xfrm>
            <a:off x="2786063" y="174625"/>
            <a:ext cx="6361112" cy="587375"/>
          </a:xfrm>
        </p:spPr>
        <p:txBody>
          <a:bodyPr/>
          <a:lstStyle/>
          <a:p>
            <a:pPr algn="ctr"/>
            <a:r>
              <a:rPr lang="en-IN" sz="2800" b="1" dirty="0">
                <a:solidFill>
                  <a:srgbClr val="C00000"/>
                </a:solidFill>
                <a:latin typeface="Times New Roman" panose="02020603050405020304" pitchFamily="18" charset="0"/>
                <a:cs typeface="Times New Roman" panose="02020603050405020304" pitchFamily="18" charset="0"/>
              </a:rPr>
              <a:t>CONFIGURING HOME</a:t>
            </a:r>
          </a:p>
        </p:txBody>
      </p:sp>
      <p:pic>
        <p:nvPicPr>
          <p:cNvPr id="2" name="Picture 1">
            <a:extLst>
              <a:ext uri="{FF2B5EF4-FFF2-40B4-BE49-F238E27FC236}">
                <a16:creationId xmlns:a16="http://schemas.microsoft.com/office/drawing/2014/main" id="{26E97C93-7ACF-F329-0F47-9E21376E5CC0}"/>
              </a:ext>
            </a:extLst>
          </p:cNvPr>
          <p:cNvPicPr>
            <a:picLocks noChangeAspect="1"/>
          </p:cNvPicPr>
          <p:nvPr/>
        </p:nvPicPr>
        <p:blipFill>
          <a:blip r:embed="rId3"/>
          <a:stretch>
            <a:fillRect/>
          </a:stretch>
        </p:blipFill>
        <p:spPr>
          <a:xfrm>
            <a:off x="868689" y="1556290"/>
            <a:ext cx="3913259" cy="2223547"/>
          </a:xfrm>
          <a:prstGeom prst="rect">
            <a:avLst/>
          </a:prstGeom>
        </p:spPr>
      </p:pic>
      <p:pic>
        <p:nvPicPr>
          <p:cNvPr id="3" name="Picture 2">
            <a:extLst>
              <a:ext uri="{FF2B5EF4-FFF2-40B4-BE49-F238E27FC236}">
                <a16:creationId xmlns:a16="http://schemas.microsoft.com/office/drawing/2014/main" id="{E925AE94-BA6A-8658-052F-7F15C0AA0289}"/>
              </a:ext>
            </a:extLst>
          </p:cNvPr>
          <p:cNvPicPr>
            <a:picLocks noChangeAspect="1"/>
          </p:cNvPicPr>
          <p:nvPr/>
        </p:nvPicPr>
        <p:blipFill>
          <a:blip r:embed="rId4"/>
          <a:stretch>
            <a:fillRect/>
          </a:stretch>
        </p:blipFill>
        <p:spPr>
          <a:xfrm>
            <a:off x="5909866" y="1556290"/>
            <a:ext cx="3582004" cy="1960888"/>
          </a:xfrm>
          <a:prstGeom prst="rect">
            <a:avLst/>
          </a:prstGeom>
        </p:spPr>
      </p:pic>
      <p:pic>
        <p:nvPicPr>
          <p:cNvPr id="5" name="Picture 4">
            <a:extLst>
              <a:ext uri="{FF2B5EF4-FFF2-40B4-BE49-F238E27FC236}">
                <a16:creationId xmlns:a16="http://schemas.microsoft.com/office/drawing/2014/main" id="{69079147-7A82-457D-51D4-CEEC50A23BE3}"/>
              </a:ext>
            </a:extLst>
          </p:cNvPr>
          <p:cNvPicPr>
            <a:picLocks noChangeAspect="1"/>
          </p:cNvPicPr>
          <p:nvPr/>
        </p:nvPicPr>
        <p:blipFill rotWithShape="1">
          <a:blip r:embed="rId5">
            <a:extLst>
              <a:ext uri="{28A0092B-C50C-407E-A947-70E740481C1C}">
                <a14:useLocalDpi xmlns:a14="http://schemas.microsoft.com/office/drawing/2010/main" val="0"/>
              </a:ext>
            </a:extLst>
          </a:blip>
          <a:srcRect l="31386" t="12114" r="37159" b="59263"/>
          <a:stretch/>
        </p:blipFill>
        <p:spPr>
          <a:xfrm>
            <a:off x="868690" y="4184374"/>
            <a:ext cx="3913260" cy="2132700"/>
          </a:xfrm>
          <a:prstGeom prst="rect">
            <a:avLst/>
          </a:prstGeom>
        </p:spPr>
      </p:pic>
      <p:pic>
        <p:nvPicPr>
          <p:cNvPr id="6" name="Picture 5">
            <a:extLst>
              <a:ext uri="{FF2B5EF4-FFF2-40B4-BE49-F238E27FC236}">
                <a16:creationId xmlns:a16="http://schemas.microsoft.com/office/drawing/2014/main" id="{FB01F98F-14E8-3E62-C127-A98DB267E3E2}"/>
              </a:ext>
            </a:extLst>
          </p:cNvPr>
          <p:cNvPicPr>
            <a:picLocks noChangeAspect="1"/>
          </p:cNvPicPr>
          <p:nvPr/>
        </p:nvPicPr>
        <p:blipFill rotWithShape="1">
          <a:blip r:embed="rId6">
            <a:extLst>
              <a:ext uri="{28A0092B-C50C-407E-A947-70E740481C1C}">
                <a14:useLocalDpi xmlns:a14="http://schemas.microsoft.com/office/drawing/2010/main" val="0"/>
              </a:ext>
            </a:extLst>
          </a:blip>
          <a:srcRect l="31369" t="13274" r="32059" b="44901"/>
          <a:stretch/>
        </p:blipFill>
        <p:spPr>
          <a:xfrm>
            <a:off x="5985937" y="4097381"/>
            <a:ext cx="3505933" cy="22552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rgbClr val="C00000"/>
                </a:solidFill>
                <a:latin typeface="Times New Roman" panose="02020603050405020304" pitchFamily="18" charset="0"/>
                <a:cs typeface="Times New Roman" panose="02020603050405020304" pitchFamily="18" charset="0"/>
              </a:rPr>
              <a:t>DHCP</a:t>
            </a:r>
          </a:p>
        </p:txBody>
      </p:sp>
      <p:sp>
        <p:nvSpPr>
          <p:cNvPr id="5" name="Text Placeholder 4">
            <a:extLst>
              <a:ext uri="{FF2B5EF4-FFF2-40B4-BE49-F238E27FC236}">
                <a16:creationId xmlns:a16="http://schemas.microsoft.com/office/drawing/2014/main" id="{F776C6CB-8441-8ADD-1AF1-567DA4FE818B}"/>
              </a:ext>
            </a:extLst>
          </p:cNvPr>
          <p:cNvSpPr>
            <a:spLocks noGrp="1"/>
          </p:cNvSpPr>
          <p:nvPr>
            <p:ph type="body" idx="1"/>
          </p:nvPr>
        </p:nvSpPr>
        <p:spPr/>
        <p:txBody>
          <a:bodyPr/>
          <a:lstStyle/>
          <a:p>
            <a:r>
              <a:rPr lang="en-US" sz="1500" b="1" dirty="0">
                <a:solidFill>
                  <a:srgbClr val="7030A0"/>
                </a:solidFill>
                <a:latin typeface="Times New Roman" panose="02020603050405020304" pitchFamily="18" charset="0"/>
                <a:cs typeface="Times New Roman" panose="02020603050405020304" pitchFamily="18" charset="0"/>
              </a:rPr>
              <a:t>DHCP:</a:t>
            </a:r>
            <a:r>
              <a:rPr lang="en-US" sz="1500" b="1" dirty="0">
                <a:latin typeface="Times New Roman" panose="02020603050405020304" pitchFamily="18" charset="0"/>
                <a:cs typeface="Times New Roman" panose="02020603050405020304" pitchFamily="18" charset="0"/>
              </a:rPr>
              <a:t> </a:t>
            </a:r>
            <a:r>
              <a:rPr lang="en-US" sz="1500" b="1" i="0" dirty="0">
                <a:solidFill>
                  <a:srgbClr val="FF0000"/>
                </a:solidFill>
                <a:effectLst/>
                <a:latin typeface="Times New Roman" panose="02020603050405020304" pitchFamily="18" charset="0"/>
                <a:cs typeface="Times New Roman" panose="02020603050405020304" pitchFamily="18" charset="0"/>
              </a:rPr>
              <a:t>Dynamic Host Configuration Protocol(DHCP)</a:t>
            </a:r>
            <a:r>
              <a:rPr lang="en-US" sz="1500" b="0" i="0" dirty="0">
                <a:solidFill>
                  <a:srgbClr val="FF0000"/>
                </a:solidFill>
                <a:effectLst/>
                <a:latin typeface="Times New Roman" panose="02020603050405020304" pitchFamily="18" charset="0"/>
                <a:cs typeface="Times New Roman" panose="02020603050405020304" pitchFamily="18" charset="0"/>
              </a:rPr>
              <a:t> </a:t>
            </a:r>
            <a:r>
              <a:rPr lang="en-US" sz="1500" b="0" i="0" dirty="0">
                <a:solidFill>
                  <a:srgbClr val="273239"/>
                </a:solidFill>
                <a:effectLst/>
                <a:latin typeface="Times New Roman" panose="02020603050405020304" pitchFamily="18" charset="0"/>
                <a:cs typeface="Times New Roman" panose="02020603050405020304" pitchFamily="18" charset="0"/>
              </a:rPr>
              <a:t>is an application layer protocol which is used to provide </a:t>
            </a:r>
            <a:r>
              <a:rPr lang="en-IN" sz="1500" b="0" i="0" dirty="0">
                <a:solidFill>
                  <a:srgbClr val="273239"/>
                </a:solidFill>
                <a:effectLst/>
                <a:latin typeface="Times New Roman" panose="02020603050405020304" pitchFamily="18" charset="0"/>
                <a:cs typeface="Times New Roman" panose="02020603050405020304" pitchFamily="18" charset="0"/>
              </a:rPr>
              <a:t>Subnet Mask , Router Address , DNS Address.</a:t>
            </a:r>
            <a:r>
              <a:rPr lang="en-US" sz="1500" b="0" i="0" dirty="0">
                <a:solidFill>
                  <a:srgbClr val="202124"/>
                </a:solidFill>
                <a:effectLst/>
                <a:latin typeface="Times New Roman" panose="02020603050405020304" pitchFamily="18" charset="0"/>
                <a:cs typeface="Times New Roman" panose="02020603050405020304" pitchFamily="18" charset="0"/>
              </a:rPr>
              <a:t>  DHCP is a client/server protocol that automatically provides an Internet Protocol (IP) host with its IP address and other related configuration information such as the subnet mask and default gateway.</a:t>
            </a:r>
          </a:p>
          <a:p>
            <a:endParaRPr lang="en-IN" sz="15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1A7B8AB-7DBC-3F15-3253-09352CECB51C}"/>
              </a:ext>
            </a:extLst>
          </p:cNvPr>
          <p:cNvPicPr>
            <a:picLocks noChangeAspect="1"/>
          </p:cNvPicPr>
          <p:nvPr/>
        </p:nvPicPr>
        <p:blipFill>
          <a:blip r:embed="rId2"/>
          <a:stretch>
            <a:fillRect/>
          </a:stretch>
        </p:blipFill>
        <p:spPr>
          <a:xfrm>
            <a:off x="260492" y="2245635"/>
            <a:ext cx="4829216" cy="1035543"/>
          </a:xfrm>
          <a:prstGeom prst="rect">
            <a:avLst/>
          </a:prstGeom>
        </p:spPr>
      </p:pic>
      <p:pic>
        <p:nvPicPr>
          <p:cNvPr id="13" name="Picture 12">
            <a:extLst>
              <a:ext uri="{FF2B5EF4-FFF2-40B4-BE49-F238E27FC236}">
                <a16:creationId xmlns:a16="http://schemas.microsoft.com/office/drawing/2014/main" id="{3B86AB2E-3B98-0BCF-AFFF-75E257CFFCB3}"/>
              </a:ext>
            </a:extLst>
          </p:cNvPr>
          <p:cNvPicPr>
            <a:picLocks noChangeAspect="1"/>
          </p:cNvPicPr>
          <p:nvPr/>
        </p:nvPicPr>
        <p:blipFill>
          <a:blip r:embed="rId3"/>
          <a:stretch>
            <a:fillRect/>
          </a:stretch>
        </p:blipFill>
        <p:spPr>
          <a:xfrm>
            <a:off x="177800" y="3473213"/>
            <a:ext cx="4994600" cy="1731551"/>
          </a:xfrm>
          <a:prstGeom prst="rect">
            <a:avLst/>
          </a:prstGeom>
        </p:spPr>
      </p:pic>
      <p:pic>
        <p:nvPicPr>
          <p:cNvPr id="14" name="Picture 13">
            <a:extLst>
              <a:ext uri="{FF2B5EF4-FFF2-40B4-BE49-F238E27FC236}">
                <a16:creationId xmlns:a16="http://schemas.microsoft.com/office/drawing/2014/main" id="{D96246F8-D734-2C89-3F5C-6F73EE6BFC4B}"/>
              </a:ext>
            </a:extLst>
          </p:cNvPr>
          <p:cNvPicPr>
            <a:picLocks noChangeAspect="1"/>
          </p:cNvPicPr>
          <p:nvPr/>
        </p:nvPicPr>
        <p:blipFill>
          <a:blip r:embed="rId4"/>
          <a:stretch>
            <a:fillRect/>
          </a:stretch>
        </p:blipFill>
        <p:spPr>
          <a:xfrm>
            <a:off x="5546330" y="2108818"/>
            <a:ext cx="4792464" cy="1167118"/>
          </a:xfrm>
          <a:prstGeom prst="rect">
            <a:avLst/>
          </a:prstGeom>
        </p:spPr>
      </p:pic>
      <p:pic>
        <p:nvPicPr>
          <p:cNvPr id="15" name="Picture 14">
            <a:extLst>
              <a:ext uri="{FF2B5EF4-FFF2-40B4-BE49-F238E27FC236}">
                <a16:creationId xmlns:a16="http://schemas.microsoft.com/office/drawing/2014/main" id="{C7D4FC48-0127-0B92-7D86-A642C859EEFC}"/>
              </a:ext>
            </a:extLst>
          </p:cNvPr>
          <p:cNvPicPr>
            <a:picLocks noChangeAspect="1"/>
          </p:cNvPicPr>
          <p:nvPr/>
        </p:nvPicPr>
        <p:blipFill>
          <a:blip r:embed="rId5"/>
          <a:stretch>
            <a:fillRect/>
          </a:stretch>
        </p:blipFill>
        <p:spPr>
          <a:xfrm>
            <a:off x="5546330" y="3401060"/>
            <a:ext cx="4873318" cy="1823867"/>
          </a:xfrm>
          <a:prstGeom prst="rect">
            <a:avLst/>
          </a:prstGeom>
        </p:spPr>
      </p:pic>
      <p:pic>
        <p:nvPicPr>
          <p:cNvPr id="16" name="Picture 15">
            <a:extLst>
              <a:ext uri="{FF2B5EF4-FFF2-40B4-BE49-F238E27FC236}">
                <a16:creationId xmlns:a16="http://schemas.microsoft.com/office/drawing/2014/main" id="{09BF608B-5BD2-B021-EBA6-97B8E7B57FB1}"/>
              </a:ext>
            </a:extLst>
          </p:cNvPr>
          <p:cNvPicPr>
            <a:picLocks noChangeAspect="1"/>
          </p:cNvPicPr>
          <p:nvPr/>
        </p:nvPicPr>
        <p:blipFill>
          <a:blip r:embed="rId6"/>
          <a:stretch>
            <a:fillRect/>
          </a:stretch>
        </p:blipFill>
        <p:spPr>
          <a:xfrm>
            <a:off x="3050692" y="5531970"/>
            <a:ext cx="4078031" cy="13895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CA8-8C8A-14D9-1A77-F53B21C5FE8A}"/>
              </a:ext>
            </a:extLst>
          </p:cNvPr>
          <p:cNvSpPr>
            <a:spLocks noGrp="1"/>
          </p:cNvSpPr>
          <p:nvPr>
            <p:ph type="title"/>
          </p:nvPr>
        </p:nvSpPr>
        <p:spPr/>
        <p:txBody>
          <a:bodyPr/>
          <a:lstStyle/>
          <a:p>
            <a:pPr algn="ctr"/>
            <a:r>
              <a:rPr lang="en-US" sz="3000" b="1" dirty="0">
                <a:solidFill>
                  <a:srgbClr val="C00000"/>
                </a:solidFill>
                <a:latin typeface="Times New Roman" panose="02020603050405020304" pitchFamily="18" charset="0"/>
                <a:cs typeface="Times New Roman" panose="02020603050405020304" pitchFamily="18" charset="0"/>
              </a:rPr>
              <a:t>SERVERS CONFIGURATION</a:t>
            </a:r>
            <a:endParaRPr lang="en-IN" sz="3000" b="1" dirty="0">
              <a:solidFill>
                <a:srgbClr val="C00000"/>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2001D949-45EE-57C9-BDBF-8E0B13C9F572}"/>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C259371B-8C88-8285-5069-10CB488C353E}"/>
              </a:ext>
            </a:extLst>
          </p:cNvPr>
          <p:cNvPicPr>
            <a:picLocks noChangeAspect="1"/>
          </p:cNvPicPr>
          <p:nvPr/>
        </p:nvPicPr>
        <p:blipFill>
          <a:blip r:embed="rId2"/>
          <a:stretch>
            <a:fillRect/>
          </a:stretch>
        </p:blipFill>
        <p:spPr>
          <a:xfrm>
            <a:off x="3886378" y="5477586"/>
            <a:ext cx="2773527" cy="1409879"/>
          </a:xfrm>
          <a:prstGeom prst="rect">
            <a:avLst/>
          </a:prstGeom>
        </p:spPr>
      </p:pic>
      <p:pic>
        <p:nvPicPr>
          <p:cNvPr id="7" name="Picture 6">
            <a:extLst>
              <a:ext uri="{FF2B5EF4-FFF2-40B4-BE49-F238E27FC236}">
                <a16:creationId xmlns:a16="http://schemas.microsoft.com/office/drawing/2014/main" id="{00B0BC6D-7BE4-94B3-EDEF-FC54B9908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70" y="1362405"/>
            <a:ext cx="2481580" cy="1505881"/>
          </a:xfrm>
          <a:prstGeom prst="rect">
            <a:avLst/>
          </a:prstGeom>
        </p:spPr>
      </p:pic>
      <p:pic>
        <p:nvPicPr>
          <p:cNvPr id="8" name="Picture 7">
            <a:extLst>
              <a:ext uri="{FF2B5EF4-FFF2-40B4-BE49-F238E27FC236}">
                <a16:creationId xmlns:a16="http://schemas.microsoft.com/office/drawing/2014/main" id="{43D99F81-9333-4724-2A8C-58463F9FBA52}"/>
              </a:ext>
            </a:extLst>
          </p:cNvPr>
          <p:cNvPicPr>
            <a:picLocks noChangeAspect="1"/>
          </p:cNvPicPr>
          <p:nvPr/>
        </p:nvPicPr>
        <p:blipFill rotWithShape="1">
          <a:blip r:embed="rId4"/>
          <a:srcRect l="5083" r="20269"/>
          <a:stretch/>
        </p:blipFill>
        <p:spPr>
          <a:xfrm>
            <a:off x="3482081" y="1302752"/>
            <a:ext cx="3319089" cy="1499116"/>
          </a:xfrm>
          <a:prstGeom prst="rect">
            <a:avLst/>
          </a:prstGeom>
        </p:spPr>
      </p:pic>
      <p:pic>
        <p:nvPicPr>
          <p:cNvPr id="9" name="Picture 8">
            <a:extLst>
              <a:ext uri="{FF2B5EF4-FFF2-40B4-BE49-F238E27FC236}">
                <a16:creationId xmlns:a16="http://schemas.microsoft.com/office/drawing/2014/main" id="{926ADCE8-69D2-BE2E-FFCD-7F27E4D3E4E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6022"/>
          <a:stretch/>
        </p:blipFill>
        <p:spPr>
          <a:xfrm>
            <a:off x="662452" y="2991557"/>
            <a:ext cx="2513965" cy="2296340"/>
          </a:xfrm>
          <a:prstGeom prst="rect">
            <a:avLst/>
          </a:prstGeom>
        </p:spPr>
      </p:pic>
      <p:pic>
        <p:nvPicPr>
          <p:cNvPr id="10" name="Picture 9">
            <a:extLst>
              <a:ext uri="{FF2B5EF4-FFF2-40B4-BE49-F238E27FC236}">
                <a16:creationId xmlns:a16="http://schemas.microsoft.com/office/drawing/2014/main" id="{0A6AE90E-F1E6-86AE-1AB8-E002A759A2F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6022"/>
          <a:stretch/>
        </p:blipFill>
        <p:spPr>
          <a:xfrm>
            <a:off x="3727923" y="2991557"/>
            <a:ext cx="2513965" cy="2296340"/>
          </a:xfrm>
          <a:prstGeom prst="rect">
            <a:avLst/>
          </a:prstGeom>
        </p:spPr>
      </p:pic>
      <p:pic>
        <p:nvPicPr>
          <p:cNvPr id="11" name="Picture 10">
            <a:extLst>
              <a:ext uri="{FF2B5EF4-FFF2-40B4-BE49-F238E27FC236}">
                <a16:creationId xmlns:a16="http://schemas.microsoft.com/office/drawing/2014/main" id="{4CB07521-E94C-DFD1-4BB8-D2194FFDB8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5301" y="3266812"/>
            <a:ext cx="2656093" cy="2475247"/>
          </a:xfrm>
          <a:prstGeom prst="rect">
            <a:avLst/>
          </a:prstGeom>
        </p:spPr>
      </p:pic>
      <p:pic>
        <p:nvPicPr>
          <p:cNvPr id="12" name="Picture 11">
            <a:extLst>
              <a:ext uri="{FF2B5EF4-FFF2-40B4-BE49-F238E27FC236}">
                <a16:creationId xmlns:a16="http://schemas.microsoft.com/office/drawing/2014/main" id="{00AA806B-90CE-78B4-B333-268FFBEFB17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6252"/>
          <a:stretch/>
        </p:blipFill>
        <p:spPr>
          <a:xfrm>
            <a:off x="7295301" y="1175454"/>
            <a:ext cx="2854109" cy="1879785"/>
          </a:xfrm>
          <a:prstGeom prst="rect">
            <a:avLst/>
          </a:prstGeom>
        </p:spPr>
      </p:pic>
    </p:spTree>
    <p:extLst>
      <p:ext uri="{BB962C8B-B14F-4D97-AF65-F5344CB8AC3E}">
        <p14:creationId xmlns:p14="http://schemas.microsoft.com/office/powerpoint/2010/main" val="811212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AB519-9338-0029-1AAB-4D117521BD0A}"/>
              </a:ext>
            </a:extLst>
          </p:cNvPr>
          <p:cNvSpPr>
            <a:spLocks noGrp="1"/>
          </p:cNvSpPr>
          <p:nvPr>
            <p:ph type="title"/>
          </p:nvPr>
        </p:nvSpPr>
        <p:spPr/>
        <p:txBody>
          <a:bodyPr/>
          <a:lstStyle/>
          <a:p>
            <a:pPr algn="ctr"/>
            <a:r>
              <a:rPr lang="en-US" sz="3000" b="1" dirty="0">
                <a:solidFill>
                  <a:srgbClr val="C00000"/>
                </a:solidFill>
                <a:latin typeface="Times New Roman" panose="02020603050405020304" pitchFamily="18" charset="0"/>
                <a:cs typeface="Times New Roman" panose="02020603050405020304" pitchFamily="18" charset="0"/>
              </a:rPr>
              <a:t>3.PROXY SERVERS</a:t>
            </a:r>
            <a:endParaRPr lang="en-IN" sz="3000" b="1" dirty="0">
              <a:solidFill>
                <a:srgbClr val="C00000"/>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38DE2C9-B02F-EC7E-3F4B-02E8910047F5}"/>
              </a:ext>
            </a:extLst>
          </p:cNvPr>
          <p:cNvSpPr>
            <a:spLocks noGrp="1"/>
          </p:cNvSpPr>
          <p:nvPr>
            <p:ph type="body" idx="1"/>
          </p:nvPr>
        </p:nvSpPr>
        <p:spPr>
          <a:xfrm>
            <a:off x="177800" y="1092200"/>
            <a:ext cx="10325100" cy="5829300"/>
          </a:xfrm>
        </p:spPr>
        <p:txBody>
          <a:bodyPr>
            <a:normAutofit/>
          </a:bodyPr>
          <a:lstStyle/>
          <a:p>
            <a:pPr algn="l"/>
            <a:endParaRPr lang="en-IN" sz="2000" b="1" dirty="0">
              <a:latin typeface="Times New Roman" panose="02020603050405020304" pitchFamily="18" charset="0"/>
              <a:cs typeface="Times New Roman" panose="02020603050405020304" pitchFamily="18" charset="0"/>
            </a:endParaRPr>
          </a:p>
          <a:p>
            <a:pPr algn="l"/>
            <a:endParaRPr lang="en-IN" sz="2000" b="1" dirty="0">
              <a:latin typeface="Times New Roman" panose="02020603050405020304" pitchFamily="18" charset="0"/>
              <a:cs typeface="Times New Roman" panose="02020603050405020304" pitchFamily="18" charset="0"/>
            </a:endParaRPr>
          </a:p>
          <a:p>
            <a:pPr algn="l"/>
            <a:endParaRPr lang="en-IN" sz="2000" b="1" dirty="0">
              <a:latin typeface="Times New Roman" panose="02020603050405020304" pitchFamily="18" charset="0"/>
              <a:cs typeface="Times New Roman" panose="02020603050405020304" pitchFamily="18" charset="0"/>
            </a:endParaRPr>
          </a:p>
          <a:p>
            <a:pPr algn="l"/>
            <a:endParaRPr lang="en-IN" sz="2000" b="1" dirty="0">
              <a:latin typeface="Times New Roman" panose="02020603050405020304" pitchFamily="18" charset="0"/>
              <a:cs typeface="Times New Roman" panose="02020603050405020304" pitchFamily="18" charset="0"/>
            </a:endParaRPr>
          </a:p>
          <a:p>
            <a:pPr algn="l"/>
            <a:endParaRPr lang="en-IN" sz="2000" b="1" dirty="0">
              <a:latin typeface="Times New Roman" panose="02020603050405020304" pitchFamily="18" charset="0"/>
              <a:cs typeface="Times New Roman" panose="02020603050405020304" pitchFamily="18" charset="0"/>
            </a:endParaRPr>
          </a:p>
          <a:p>
            <a:pPr marL="0" indent="0" algn="l">
              <a:buNone/>
            </a:pPr>
            <a:endParaRPr lang="en-IN" sz="2000" b="1"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q"/>
            </a:pPr>
            <a:endParaRPr lang="en-IN" sz="2000" b="1" dirty="0">
              <a:solidFill>
                <a:srgbClr val="00B050"/>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q"/>
            </a:pPr>
            <a:endParaRPr lang="en-IN" sz="2000" b="1" dirty="0">
              <a:solidFill>
                <a:srgbClr val="00B050"/>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q"/>
            </a:pPr>
            <a:endParaRPr lang="en-IN" sz="2000" b="1" dirty="0">
              <a:solidFill>
                <a:srgbClr val="00B050"/>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q"/>
            </a:pPr>
            <a:endParaRPr lang="en-IN" sz="2000" b="1" dirty="0">
              <a:solidFill>
                <a:srgbClr val="00B050"/>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q"/>
            </a:pPr>
            <a:endParaRPr lang="en-IN" sz="2000" b="1" dirty="0">
              <a:solidFill>
                <a:srgbClr val="00B050"/>
              </a:solidFill>
              <a:latin typeface="Times New Roman" panose="02020603050405020304" pitchFamily="18" charset="0"/>
              <a:cs typeface="Times New Roman" panose="02020603050405020304" pitchFamily="18" charset="0"/>
            </a:endParaRPr>
          </a:p>
          <a:p>
            <a:pPr marL="114305" indent="0" algn="l">
              <a:buNone/>
            </a:pPr>
            <a:endParaRPr lang="en-IN" sz="2000" b="1" dirty="0">
              <a:solidFill>
                <a:srgbClr val="00B050"/>
              </a:solidFill>
              <a:latin typeface="Times New Roman" panose="02020603050405020304" pitchFamily="18" charset="0"/>
              <a:cs typeface="Times New Roman" panose="02020603050405020304" pitchFamily="18" charset="0"/>
            </a:endParaRPr>
          </a:p>
          <a:p>
            <a:pPr marL="114305" indent="0" algn="l">
              <a:buNone/>
            </a:pPr>
            <a:endParaRPr lang="en-IN" sz="2000" b="1" dirty="0">
              <a:solidFill>
                <a:srgbClr val="00B050"/>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q"/>
            </a:pPr>
            <a:endParaRPr lang="en-IN" sz="2000" b="1" dirty="0">
              <a:solidFill>
                <a:srgbClr val="00B050"/>
              </a:solidFill>
              <a:latin typeface="Times New Roman" panose="02020603050405020304" pitchFamily="18" charset="0"/>
              <a:cs typeface="Times New Roman" panose="02020603050405020304" pitchFamily="18" charset="0"/>
            </a:endParaRPr>
          </a:p>
          <a:p>
            <a:pPr marL="114305" indent="0" algn="l">
              <a:buNone/>
            </a:pPr>
            <a:r>
              <a:rPr lang="en-IN" sz="2000" b="1" dirty="0">
                <a:solidFill>
                  <a:srgbClr val="00B050"/>
                </a:solidFill>
                <a:latin typeface="Times New Roman" panose="02020603050405020304" pitchFamily="18" charset="0"/>
                <a:cs typeface="Times New Roman" panose="02020603050405020304" pitchFamily="18" charset="0"/>
              </a:rPr>
              <a:t>BENEFITS OF PROXY SERVER</a:t>
            </a:r>
          </a:p>
          <a:p>
            <a:pPr>
              <a:buFont typeface="Wingdings" panose="05000000000000000000" pitchFamily="2" charset="2"/>
              <a:buChar char="Ø"/>
            </a:pPr>
            <a:r>
              <a:rPr lang="en-US" sz="2000" dirty="0">
                <a:solidFill>
                  <a:srgbClr val="7030A0"/>
                </a:solidFill>
                <a:latin typeface="Times New Roman" panose="02020603050405020304" pitchFamily="18" charset="0"/>
                <a:cs typeface="Times New Roman" panose="02020603050405020304" pitchFamily="18" charset="0"/>
              </a:rPr>
              <a:t>Security: </a:t>
            </a:r>
            <a:r>
              <a:rPr lang="en-US" sz="2000" dirty="0">
                <a:latin typeface="Times New Roman" panose="02020603050405020304" pitchFamily="18" charset="0"/>
                <a:cs typeface="Times New Roman" panose="02020603050405020304" pitchFamily="18" charset="0"/>
              </a:rPr>
              <a:t>Hides User Identity from Hackers and Other Agencies.</a:t>
            </a:r>
          </a:p>
          <a:p>
            <a:pPr>
              <a:buFont typeface="Wingdings" panose="05000000000000000000" pitchFamily="2" charset="2"/>
              <a:buChar char="Ø"/>
            </a:pPr>
            <a:r>
              <a:rPr lang="en-US" sz="2000" dirty="0">
                <a:solidFill>
                  <a:srgbClr val="7030A0"/>
                </a:solidFill>
                <a:latin typeface="Times New Roman" panose="02020603050405020304" pitchFamily="18" charset="0"/>
                <a:cs typeface="Times New Roman" panose="02020603050405020304" pitchFamily="18" charset="0"/>
              </a:rPr>
              <a:t>Speed:</a:t>
            </a:r>
            <a:r>
              <a:rPr lang="en-US" sz="2000" dirty="0">
                <a:latin typeface="Times New Roman" panose="02020603050405020304" pitchFamily="18" charset="0"/>
                <a:cs typeface="Times New Roman" panose="02020603050405020304" pitchFamily="18" charset="0"/>
              </a:rPr>
              <a:t> Increases speed Using Cache Memory.</a:t>
            </a:r>
          </a:p>
          <a:p>
            <a:pPr>
              <a:buFont typeface="Wingdings" panose="05000000000000000000" pitchFamily="2" charset="2"/>
              <a:buChar char="Ø"/>
            </a:pPr>
            <a:r>
              <a:rPr lang="en-US" sz="2000" dirty="0">
                <a:solidFill>
                  <a:srgbClr val="7030A0"/>
                </a:solidFill>
                <a:latin typeface="Times New Roman" panose="02020603050405020304" pitchFamily="18" charset="0"/>
                <a:cs typeface="Times New Roman" panose="02020603050405020304" pitchFamily="18" charset="0"/>
              </a:rPr>
              <a:t>Save Bandwidth :  </a:t>
            </a:r>
            <a:r>
              <a:rPr lang="en-US" sz="2000" dirty="0">
                <a:latin typeface="Times New Roman" panose="02020603050405020304" pitchFamily="18" charset="0"/>
                <a:cs typeface="Times New Roman" panose="02020603050405020304" pitchFamily="18" charset="0"/>
              </a:rPr>
              <a:t>Using Cache, helps to reduce Internet Bandwidth requirement.</a:t>
            </a:r>
          </a:p>
          <a:p>
            <a:pPr>
              <a:buFont typeface="Wingdings" panose="05000000000000000000" pitchFamily="2" charset="2"/>
              <a:buChar char="Ø"/>
            </a:pPr>
            <a:r>
              <a:rPr lang="en-US" sz="2000" dirty="0">
                <a:solidFill>
                  <a:srgbClr val="7030A0"/>
                </a:solidFill>
                <a:latin typeface="Times New Roman" panose="02020603050405020304" pitchFamily="18" charset="0"/>
                <a:cs typeface="Times New Roman" panose="02020603050405020304" pitchFamily="18" charset="0"/>
              </a:rPr>
              <a:t>Authentication: </a:t>
            </a:r>
            <a:r>
              <a:rPr lang="en-US" sz="2000" dirty="0">
                <a:latin typeface="Times New Roman" panose="02020603050405020304" pitchFamily="18" charset="0"/>
                <a:cs typeface="Times New Roman" panose="02020603050405020304" pitchFamily="18" charset="0"/>
              </a:rPr>
              <a:t>Proxy Server enable user authentication.</a:t>
            </a:r>
          </a:p>
          <a:p>
            <a:pPr>
              <a:buFont typeface="Wingdings" panose="05000000000000000000" pitchFamily="2" charset="2"/>
              <a:buChar char="Ø"/>
            </a:pPr>
            <a:r>
              <a:rPr lang="en-US" sz="2000" dirty="0">
                <a:solidFill>
                  <a:srgbClr val="7030A0"/>
                </a:solidFill>
                <a:latin typeface="Times New Roman" panose="02020603050405020304" pitchFamily="18" charset="0"/>
                <a:cs typeface="Times New Roman" panose="02020603050405020304" pitchFamily="18" charset="0"/>
              </a:rPr>
              <a:t>Site Filtering </a:t>
            </a:r>
            <a:r>
              <a:rPr lang="en-US" sz="2000" dirty="0">
                <a:solidFill>
                  <a:schemeClr val="accent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Using Proxy, Particular Websites can be allowed or restricted.</a:t>
            </a:r>
          </a:p>
          <a:p>
            <a:pPr marL="0" indent="0" algn="l">
              <a:buNone/>
            </a:pPr>
            <a:endParaRPr lang="en-IN" sz="2000" b="1" dirty="0">
              <a:solidFill>
                <a:srgbClr val="00B050"/>
              </a:solidFill>
              <a:latin typeface="Times New Roman" panose="02020603050405020304" pitchFamily="18" charset="0"/>
              <a:cs typeface="Times New Roman" panose="02020603050405020304" pitchFamily="18" charset="0"/>
            </a:endParaRPr>
          </a:p>
          <a:p>
            <a:pPr marL="0" indent="0" algn="l">
              <a:buNone/>
            </a:pPr>
            <a:endParaRPr lang="en-IN" sz="2000" b="1" dirty="0">
              <a:solidFill>
                <a:srgbClr val="00B050"/>
              </a:solidFill>
              <a:latin typeface="Times New Roman" panose="02020603050405020304" pitchFamily="18" charset="0"/>
              <a:cs typeface="Times New Roman" panose="02020603050405020304" pitchFamily="18" charset="0"/>
            </a:endParaRPr>
          </a:p>
          <a:p>
            <a:pPr algn="l"/>
            <a:endParaRPr lang="en-IN" sz="2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166830C-CE4D-DE3B-A685-F34C6CD838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9530" y="3779837"/>
            <a:ext cx="2655289" cy="2183364"/>
          </a:xfrm>
          <a:prstGeom prst="rect">
            <a:avLst/>
          </a:prstGeom>
        </p:spPr>
      </p:pic>
      <p:pic>
        <p:nvPicPr>
          <p:cNvPr id="9" name="Picture 8" descr="Diagram&#10;&#10;Description automatically generated">
            <a:extLst>
              <a:ext uri="{FF2B5EF4-FFF2-40B4-BE49-F238E27FC236}">
                <a16:creationId xmlns:a16="http://schemas.microsoft.com/office/drawing/2014/main" id="{69143E67-C5BA-1509-6E45-9DC719A39FC9}"/>
              </a:ext>
            </a:extLst>
          </p:cNvPr>
          <p:cNvPicPr>
            <a:picLocks noChangeAspect="1"/>
          </p:cNvPicPr>
          <p:nvPr/>
        </p:nvPicPr>
        <p:blipFill>
          <a:blip r:embed="rId3"/>
          <a:stretch>
            <a:fillRect/>
          </a:stretch>
        </p:blipFill>
        <p:spPr>
          <a:xfrm>
            <a:off x="452643" y="1423081"/>
            <a:ext cx="5128843" cy="2356756"/>
          </a:xfrm>
          <a:prstGeom prst="rect">
            <a:avLst/>
          </a:prstGeom>
        </p:spPr>
      </p:pic>
      <p:pic>
        <p:nvPicPr>
          <p:cNvPr id="10" name="Picture 9">
            <a:extLst>
              <a:ext uri="{FF2B5EF4-FFF2-40B4-BE49-F238E27FC236}">
                <a16:creationId xmlns:a16="http://schemas.microsoft.com/office/drawing/2014/main" id="{9FF0339E-4B91-597A-2F92-89C474ED6A0C}"/>
              </a:ext>
            </a:extLst>
          </p:cNvPr>
          <p:cNvPicPr>
            <a:picLocks noChangeAspect="1"/>
          </p:cNvPicPr>
          <p:nvPr/>
        </p:nvPicPr>
        <p:blipFill rotWithShape="1">
          <a:blip r:embed="rId4"/>
          <a:srcRect t="10467" b="4067"/>
          <a:stretch/>
        </p:blipFill>
        <p:spPr>
          <a:xfrm>
            <a:off x="5652359" y="1339393"/>
            <a:ext cx="4874165" cy="1750617"/>
          </a:xfrm>
          <a:prstGeom prst="rect">
            <a:avLst/>
          </a:prstGeom>
        </p:spPr>
      </p:pic>
      <p:pic>
        <p:nvPicPr>
          <p:cNvPr id="11" name="Picture 10">
            <a:extLst>
              <a:ext uri="{FF2B5EF4-FFF2-40B4-BE49-F238E27FC236}">
                <a16:creationId xmlns:a16="http://schemas.microsoft.com/office/drawing/2014/main" id="{8885BF23-AD6A-96F1-5080-09A18A0C0B10}"/>
              </a:ext>
            </a:extLst>
          </p:cNvPr>
          <p:cNvPicPr>
            <a:picLocks noChangeAspect="1"/>
          </p:cNvPicPr>
          <p:nvPr/>
        </p:nvPicPr>
        <p:blipFill rotWithShape="1">
          <a:blip r:embed="rId5"/>
          <a:srcRect t="26552"/>
          <a:stretch/>
        </p:blipFill>
        <p:spPr>
          <a:xfrm>
            <a:off x="6660406" y="3007901"/>
            <a:ext cx="1535563" cy="606836"/>
          </a:xfrm>
          <a:prstGeom prst="rect">
            <a:avLst/>
          </a:prstGeom>
        </p:spPr>
      </p:pic>
    </p:spTree>
    <p:extLst>
      <p:ext uri="{BB962C8B-B14F-4D97-AF65-F5344CB8AC3E}">
        <p14:creationId xmlns:p14="http://schemas.microsoft.com/office/powerpoint/2010/main" val="380267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71656E-5478-CD76-E12A-2796CEBBC411}"/>
              </a:ext>
            </a:extLst>
          </p:cNvPr>
          <p:cNvSpPr>
            <a:spLocks noGrp="1"/>
          </p:cNvSpPr>
          <p:nvPr>
            <p:ph type="title"/>
          </p:nvPr>
        </p:nvSpPr>
        <p:spPr/>
        <p:txBody>
          <a:bodyPr/>
          <a:lstStyle/>
          <a:p>
            <a:pPr algn="ctr"/>
            <a:r>
              <a:rPr lang="en-US" sz="3200" b="1" dirty="0">
                <a:solidFill>
                  <a:srgbClr val="C00000"/>
                </a:solidFill>
                <a:latin typeface="Times New Roman" panose="02020603050405020304" pitchFamily="18" charset="0"/>
                <a:cs typeface="Times New Roman" panose="02020603050405020304" pitchFamily="18" charset="0"/>
              </a:rPr>
              <a:t>RESULTS</a:t>
            </a:r>
            <a:endParaRPr lang="en-IN" sz="3200" b="1" dirty="0">
              <a:solidFill>
                <a:srgbClr val="C00000"/>
              </a:solidFill>
              <a:latin typeface="Times New Roman" panose="02020603050405020304" pitchFamily="18" charset="0"/>
              <a:cs typeface="Times New Roman" panose="02020603050405020304" pitchFamily="18" charset="0"/>
            </a:endParaRPr>
          </a:p>
        </p:txBody>
      </p:sp>
      <p:sp>
        <p:nvSpPr>
          <p:cNvPr id="32" name="Text Placeholder 31">
            <a:extLst>
              <a:ext uri="{FF2B5EF4-FFF2-40B4-BE49-F238E27FC236}">
                <a16:creationId xmlns:a16="http://schemas.microsoft.com/office/drawing/2014/main" id="{F2FE4B6B-7DE9-E96E-A46A-AFCC12B1890C}"/>
              </a:ext>
            </a:extLst>
          </p:cNvPr>
          <p:cNvSpPr>
            <a:spLocks noGrp="1"/>
          </p:cNvSpPr>
          <p:nvPr>
            <p:ph type="body" idx="1"/>
          </p:nvPr>
        </p:nvSpPr>
        <p:spPr/>
        <p:txBody>
          <a:bodyPr/>
          <a:lstStyle/>
          <a:p>
            <a:r>
              <a:rPr lang="en-US" dirty="0"/>
              <a:t>SCHOOL</a:t>
            </a:r>
            <a:endParaRPr lang="en-IN" dirty="0"/>
          </a:p>
        </p:txBody>
      </p:sp>
      <p:sp>
        <p:nvSpPr>
          <p:cNvPr id="33" name="Text Placeholder 32">
            <a:extLst>
              <a:ext uri="{FF2B5EF4-FFF2-40B4-BE49-F238E27FC236}">
                <a16:creationId xmlns:a16="http://schemas.microsoft.com/office/drawing/2014/main" id="{9B500AA1-CE90-5ED0-18EB-FDA6B73C3167}"/>
              </a:ext>
            </a:extLst>
          </p:cNvPr>
          <p:cNvSpPr>
            <a:spLocks noGrp="1"/>
          </p:cNvSpPr>
          <p:nvPr>
            <p:ph type="body" idx="2"/>
          </p:nvPr>
        </p:nvSpPr>
        <p:spPr/>
        <p:txBody>
          <a:bodyPr/>
          <a:lstStyle/>
          <a:p>
            <a:r>
              <a:rPr lang="en-US" dirty="0"/>
              <a:t>INTERNET SHOP</a:t>
            </a:r>
            <a:endParaRPr lang="en-IN" dirty="0"/>
          </a:p>
        </p:txBody>
      </p:sp>
      <p:pic>
        <p:nvPicPr>
          <p:cNvPr id="7" name="Picture 6">
            <a:extLst>
              <a:ext uri="{FF2B5EF4-FFF2-40B4-BE49-F238E27FC236}">
                <a16:creationId xmlns:a16="http://schemas.microsoft.com/office/drawing/2014/main" id="{4BB7F329-C4BC-4664-16CB-461AD7A7D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015" y="1669203"/>
            <a:ext cx="2207568" cy="2110634"/>
          </a:xfrm>
          <a:prstGeom prst="rect">
            <a:avLst/>
          </a:prstGeom>
        </p:spPr>
      </p:pic>
      <p:pic>
        <p:nvPicPr>
          <p:cNvPr id="8" name="Picture 7">
            <a:extLst>
              <a:ext uri="{FF2B5EF4-FFF2-40B4-BE49-F238E27FC236}">
                <a16:creationId xmlns:a16="http://schemas.microsoft.com/office/drawing/2014/main" id="{6F8FD423-B1F8-52EA-397F-C68518CA0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14" y="4248942"/>
            <a:ext cx="2120281" cy="2099056"/>
          </a:xfrm>
          <a:prstGeom prst="rect">
            <a:avLst/>
          </a:prstGeom>
        </p:spPr>
      </p:pic>
      <p:pic>
        <p:nvPicPr>
          <p:cNvPr id="9" name="Picture 8">
            <a:extLst>
              <a:ext uri="{FF2B5EF4-FFF2-40B4-BE49-F238E27FC236}">
                <a16:creationId xmlns:a16="http://schemas.microsoft.com/office/drawing/2014/main" id="{CB9DD5B6-559E-B54F-00D1-938161EB8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318" y="1685952"/>
            <a:ext cx="2267482" cy="1944146"/>
          </a:xfrm>
          <a:prstGeom prst="rect">
            <a:avLst/>
          </a:prstGeom>
        </p:spPr>
      </p:pic>
      <p:pic>
        <p:nvPicPr>
          <p:cNvPr id="10" name="Picture 9">
            <a:extLst>
              <a:ext uri="{FF2B5EF4-FFF2-40B4-BE49-F238E27FC236}">
                <a16:creationId xmlns:a16="http://schemas.microsoft.com/office/drawing/2014/main" id="{BCFB6920-A63D-88E1-9B62-79CF970EF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319" y="4248942"/>
            <a:ext cx="2267481" cy="2099057"/>
          </a:xfrm>
          <a:prstGeom prst="rect">
            <a:avLst/>
          </a:prstGeom>
        </p:spPr>
      </p:pic>
      <p:pic>
        <p:nvPicPr>
          <p:cNvPr id="26" name="Picture 25">
            <a:extLst>
              <a:ext uri="{FF2B5EF4-FFF2-40B4-BE49-F238E27FC236}">
                <a16:creationId xmlns:a16="http://schemas.microsoft.com/office/drawing/2014/main" id="{2BB2AA61-5291-422F-4C3D-D0A737AD43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0535" y="1804583"/>
            <a:ext cx="1925240" cy="2088182"/>
          </a:xfrm>
          <a:prstGeom prst="rect">
            <a:avLst/>
          </a:prstGeom>
        </p:spPr>
      </p:pic>
      <p:pic>
        <p:nvPicPr>
          <p:cNvPr id="27" name="Picture 26">
            <a:extLst>
              <a:ext uri="{FF2B5EF4-FFF2-40B4-BE49-F238E27FC236}">
                <a16:creationId xmlns:a16="http://schemas.microsoft.com/office/drawing/2014/main" id="{6DE19379-120D-D6AD-CD5E-1ADAE14CF5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7824" y="4334277"/>
            <a:ext cx="2176909" cy="2587223"/>
          </a:xfrm>
          <a:prstGeom prst="rect">
            <a:avLst/>
          </a:prstGeom>
        </p:spPr>
      </p:pic>
      <p:pic>
        <p:nvPicPr>
          <p:cNvPr id="34" name="Content Placeholder 4">
            <a:extLst>
              <a:ext uri="{FF2B5EF4-FFF2-40B4-BE49-F238E27FC236}">
                <a16:creationId xmlns:a16="http://schemas.microsoft.com/office/drawing/2014/main" id="{4ECD3F92-CD41-A469-934C-FDEAC55B30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3509" y="1804584"/>
            <a:ext cx="2021656" cy="2088182"/>
          </a:xfrm>
          <a:prstGeom prst="rect">
            <a:avLst/>
          </a:prstGeom>
        </p:spPr>
      </p:pic>
    </p:spTree>
    <p:extLst>
      <p:ext uri="{BB962C8B-B14F-4D97-AF65-F5344CB8AC3E}">
        <p14:creationId xmlns:p14="http://schemas.microsoft.com/office/powerpoint/2010/main" val="3038569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6075-01EA-19FD-E5F5-26EDCDFA0C6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1C48EBB2-F58D-202F-3F8E-2ECBE8BE7C68}"/>
              </a:ext>
            </a:extLst>
          </p:cNvPr>
          <p:cNvSpPr>
            <a:spLocks noGrp="1"/>
          </p:cNvSpPr>
          <p:nvPr>
            <p:ph type="body" idx="1"/>
          </p:nvPr>
        </p:nvSpPr>
        <p:spPr/>
        <p:txBody>
          <a:bodyPr/>
          <a:lstStyle/>
          <a:p>
            <a:r>
              <a:rPr lang="en-US" sz="3000" b="1" dirty="0">
                <a:solidFill>
                  <a:srgbClr val="FF0000"/>
                </a:solidFill>
                <a:latin typeface="Times New Roman" panose="02020603050405020304" pitchFamily="18" charset="0"/>
                <a:cs typeface="Times New Roman" panose="02020603050405020304" pitchFamily="18" charset="0"/>
              </a:rPr>
              <a:t>HOME</a:t>
            </a:r>
          </a:p>
          <a:p>
            <a:endParaRPr lang="en-IN" dirty="0"/>
          </a:p>
        </p:txBody>
      </p:sp>
      <p:sp>
        <p:nvSpPr>
          <p:cNvPr id="4" name="Text Placeholder 3">
            <a:extLst>
              <a:ext uri="{FF2B5EF4-FFF2-40B4-BE49-F238E27FC236}">
                <a16:creationId xmlns:a16="http://schemas.microsoft.com/office/drawing/2014/main" id="{09863617-8BA1-1E40-F5B8-001C86955E64}"/>
              </a:ext>
            </a:extLst>
          </p:cNvPr>
          <p:cNvSpPr>
            <a:spLocks noGrp="1"/>
          </p:cNvSpPr>
          <p:nvPr>
            <p:ph type="body" idx="2"/>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SIMULATION</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66DB412-B966-0BA6-010B-568F80FC0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26" y="1977546"/>
            <a:ext cx="2811737" cy="2029304"/>
          </a:xfrm>
          <a:prstGeom prst="rect">
            <a:avLst/>
          </a:prstGeom>
          <a:noFill/>
          <a:ln>
            <a:noFill/>
          </a:ln>
        </p:spPr>
      </p:pic>
      <p:pic>
        <p:nvPicPr>
          <p:cNvPr id="6" name="Picture 5">
            <a:extLst>
              <a:ext uri="{FF2B5EF4-FFF2-40B4-BE49-F238E27FC236}">
                <a16:creationId xmlns:a16="http://schemas.microsoft.com/office/drawing/2014/main" id="{FA8D54EB-E441-4840-5321-2121DD4E7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804" y="1977546"/>
            <a:ext cx="1641174" cy="1828887"/>
          </a:xfrm>
          <a:prstGeom prst="rect">
            <a:avLst/>
          </a:prstGeom>
        </p:spPr>
      </p:pic>
      <p:pic>
        <p:nvPicPr>
          <p:cNvPr id="7" name="Picture 6">
            <a:extLst>
              <a:ext uri="{FF2B5EF4-FFF2-40B4-BE49-F238E27FC236}">
                <a16:creationId xmlns:a16="http://schemas.microsoft.com/office/drawing/2014/main" id="{15DF6A6E-CC1B-B890-3A7B-335D0527D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2804" y="4918694"/>
            <a:ext cx="1548451" cy="1208162"/>
          </a:xfrm>
          <a:prstGeom prst="rect">
            <a:avLst/>
          </a:prstGeom>
        </p:spPr>
      </p:pic>
      <p:pic>
        <p:nvPicPr>
          <p:cNvPr id="8" name="Picture 7">
            <a:extLst>
              <a:ext uri="{FF2B5EF4-FFF2-40B4-BE49-F238E27FC236}">
                <a16:creationId xmlns:a16="http://schemas.microsoft.com/office/drawing/2014/main" id="{AEC71215-98BA-ACFA-C7BE-FEDC521185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913" y="4739789"/>
            <a:ext cx="2811737" cy="1271455"/>
          </a:xfrm>
          <a:prstGeom prst="rect">
            <a:avLst/>
          </a:prstGeom>
        </p:spPr>
      </p:pic>
      <p:pic>
        <p:nvPicPr>
          <p:cNvPr id="9" name="Content Placeholder 20">
            <a:extLst>
              <a:ext uri="{FF2B5EF4-FFF2-40B4-BE49-F238E27FC236}">
                <a16:creationId xmlns:a16="http://schemas.microsoft.com/office/drawing/2014/main" id="{CCFC7E4C-05AC-0E11-C252-40F4B38CD477}"/>
              </a:ext>
            </a:extLst>
          </p:cNvPr>
          <p:cNvPicPr>
            <a:picLocks noChangeAspect="1"/>
          </p:cNvPicPr>
          <p:nvPr/>
        </p:nvPicPr>
        <p:blipFill rotWithShape="1">
          <a:blip r:embed="rId6">
            <a:extLst>
              <a:ext uri="{28A0092B-C50C-407E-A947-70E740481C1C}">
                <a14:useLocalDpi xmlns:a14="http://schemas.microsoft.com/office/drawing/2010/main" val="0"/>
              </a:ext>
            </a:extLst>
          </a:blip>
          <a:srcRect r="38610"/>
          <a:stretch/>
        </p:blipFill>
        <p:spPr>
          <a:xfrm>
            <a:off x="6284632" y="1950950"/>
            <a:ext cx="3333825" cy="852805"/>
          </a:xfrm>
          <a:prstGeom prst="rect">
            <a:avLst/>
          </a:prstGeom>
        </p:spPr>
      </p:pic>
      <p:pic>
        <p:nvPicPr>
          <p:cNvPr id="10" name="Picture 9">
            <a:extLst>
              <a:ext uri="{FF2B5EF4-FFF2-40B4-BE49-F238E27FC236}">
                <a16:creationId xmlns:a16="http://schemas.microsoft.com/office/drawing/2014/main" id="{FD8C85C7-0DFE-D69B-4672-B29F414A830B}"/>
              </a:ext>
            </a:extLst>
          </p:cNvPr>
          <p:cNvPicPr>
            <a:picLocks noChangeAspect="1"/>
          </p:cNvPicPr>
          <p:nvPr/>
        </p:nvPicPr>
        <p:blipFill rotWithShape="1">
          <a:blip r:embed="rId7">
            <a:extLst>
              <a:ext uri="{28A0092B-C50C-407E-A947-70E740481C1C}">
                <a14:useLocalDpi xmlns:a14="http://schemas.microsoft.com/office/drawing/2010/main" val="0"/>
              </a:ext>
            </a:extLst>
          </a:blip>
          <a:srcRect r="38379"/>
          <a:stretch/>
        </p:blipFill>
        <p:spPr>
          <a:xfrm>
            <a:off x="6284632" y="3329585"/>
            <a:ext cx="3333825" cy="830580"/>
          </a:xfrm>
          <a:prstGeom prst="rect">
            <a:avLst/>
          </a:prstGeom>
        </p:spPr>
      </p:pic>
      <p:pic>
        <p:nvPicPr>
          <p:cNvPr id="11" name="Picture 10">
            <a:extLst>
              <a:ext uri="{FF2B5EF4-FFF2-40B4-BE49-F238E27FC236}">
                <a16:creationId xmlns:a16="http://schemas.microsoft.com/office/drawing/2014/main" id="{D6687A2B-FE5D-48BA-CA47-92259EE9324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33848" y="4770681"/>
            <a:ext cx="3534081" cy="1849915"/>
          </a:xfrm>
          <a:prstGeom prst="rect">
            <a:avLst/>
          </a:prstGeom>
        </p:spPr>
      </p:pic>
    </p:spTree>
    <p:extLst>
      <p:ext uri="{BB962C8B-B14F-4D97-AF65-F5344CB8AC3E}">
        <p14:creationId xmlns:p14="http://schemas.microsoft.com/office/powerpoint/2010/main" val="1126346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A55F-7FE8-BCF0-CEF4-A8A8FBA851D3}"/>
              </a:ext>
            </a:extLst>
          </p:cNvPr>
          <p:cNvSpPr>
            <a:spLocks noGrp="1"/>
          </p:cNvSpPr>
          <p:nvPr>
            <p:ph type="title"/>
          </p:nvPr>
        </p:nvSpPr>
        <p:spPr/>
        <p:txBody>
          <a:bodyPr/>
          <a:lstStyle/>
          <a:p>
            <a:pPr algn="ctr"/>
            <a:r>
              <a:rPr lang="en-US" sz="3000" b="1" dirty="0">
                <a:solidFill>
                  <a:srgbClr val="C00000"/>
                </a:solidFill>
                <a:latin typeface="Times New Roman" panose="02020603050405020304" pitchFamily="18" charset="0"/>
                <a:cs typeface="Times New Roman" panose="02020603050405020304" pitchFamily="18" charset="0"/>
              </a:rPr>
              <a:t>NETWORK PARAMETERS</a:t>
            </a:r>
            <a:endParaRPr lang="en-IN" sz="3000" b="1"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87C3EDA-1D25-E790-BA17-4493D30487FD}"/>
              </a:ext>
            </a:extLst>
          </p:cNvPr>
          <p:cNvSpPr>
            <a:spLocks noGrp="1"/>
          </p:cNvSpPr>
          <p:nvPr>
            <p:ph type="body" idx="1"/>
          </p:nvPr>
        </p:nvSpPr>
        <p:spPr/>
        <p:txBody>
          <a:bodyPr/>
          <a:lstStyle/>
          <a:p>
            <a:r>
              <a:rPr lang="en-US" sz="1500" b="1" dirty="0">
                <a:latin typeface="Times New Roman" panose="02020603050405020304" pitchFamily="18" charset="0"/>
                <a:cs typeface="Times New Roman" panose="02020603050405020304" pitchFamily="18" charset="0"/>
              </a:rPr>
              <a:t>Packet Loss: Packet loss is the failure of data packets to be successfully transmitted over the network from sender to receiver. </a:t>
            </a:r>
          </a:p>
          <a:p>
            <a:r>
              <a:rPr lang="en-US" sz="1500" b="1" dirty="0">
                <a:latin typeface="Times New Roman" panose="02020603050405020304" pitchFamily="18" charset="0"/>
                <a:cs typeface="Times New Roman" panose="02020603050405020304" pitchFamily="18" charset="0"/>
              </a:rPr>
              <a:t>This is calculated using ping command, by sending 4 packets from sender to receiver. </a:t>
            </a:r>
          </a:p>
          <a:p>
            <a:r>
              <a:rPr lang="en-US" sz="1500" b="1" dirty="0">
                <a:latin typeface="Times New Roman" panose="02020603050405020304" pitchFamily="18" charset="0"/>
                <a:cs typeface="Times New Roman" panose="02020603050405020304" pitchFamily="18" charset="0"/>
              </a:rPr>
              <a:t> Percentage of packet loss = ((Packet data send-Packet data receive)/Packet data send) x100</a:t>
            </a:r>
          </a:p>
          <a:p>
            <a:r>
              <a:rPr lang="en-US" sz="1500" b="1" dirty="0">
                <a:solidFill>
                  <a:srgbClr val="0D0D0D"/>
                </a:solidFill>
                <a:effectLst/>
                <a:latin typeface="Times New Roman" panose="02020603050405020304" pitchFamily="18" charset="0"/>
                <a:ea typeface="Times New Roman" panose="02020603050405020304" pitchFamily="18" charset="0"/>
              </a:rPr>
              <a:t>End-to-end delay=RTT/2</a:t>
            </a:r>
          </a:p>
          <a:p>
            <a:pPr marL="50802" indent="0">
              <a:lnSpc>
                <a:spcPct val="107000"/>
              </a:lnSpc>
              <a:spcAft>
                <a:spcPts val="800"/>
              </a:spcAft>
              <a:buNone/>
            </a:pPr>
            <a:endParaRPr lang="en-IN" sz="15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0802" indent="0">
              <a:lnSpc>
                <a:spcPct val="107000"/>
              </a:lnSpc>
              <a:spcAft>
                <a:spcPts val="800"/>
              </a:spcAft>
              <a:buNone/>
            </a:pPr>
            <a:r>
              <a:rPr lang="en-IN" sz="15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SENDER – PC4 RECIEVER-CODE TANTRA SERVER</a:t>
            </a:r>
            <a:endParaRPr lang="en-IN" sz="15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500" b="1" dirty="0">
                <a:solidFill>
                  <a:srgbClr val="0D0D0D"/>
                </a:solidFill>
                <a:effectLst/>
                <a:latin typeface="Times New Roman" panose="02020603050405020304" pitchFamily="18" charset="0"/>
                <a:ea typeface="Times New Roman" panose="02020603050405020304" pitchFamily="18" charset="0"/>
              </a:rPr>
              <a:t>Percentage of packet loss= ((Packet data send-Packet data receive)/Packet data send)x100 </a:t>
            </a:r>
            <a:endParaRPr lang="en-IN" sz="1500" b="1"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500" b="1" dirty="0">
                <a:solidFill>
                  <a:srgbClr val="0D0D0D"/>
                </a:solidFill>
                <a:effectLst/>
                <a:latin typeface="Times New Roman" panose="02020603050405020304" pitchFamily="18" charset="0"/>
                <a:ea typeface="Times New Roman" panose="02020603050405020304" pitchFamily="18" charset="0"/>
              </a:rPr>
              <a:t>Percentage of packet loss= ((4-3)/4)x100=25%</a:t>
            </a:r>
            <a:endParaRPr lang="en-IN" sz="1500" b="1" dirty="0">
              <a:effectLst/>
              <a:latin typeface="Times New Roman" panose="02020603050405020304" pitchFamily="18" charset="0"/>
              <a:ea typeface="Times New Roman" panose="02020603050405020304" pitchFamily="18" charset="0"/>
            </a:endParaRPr>
          </a:p>
          <a:p>
            <a:endParaRPr lang="en-IN" dirty="0"/>
          </a:p>
        </p:txBody>
      </p:sp>
      <p:sp>
        <p:nvSpPr>
          <p:cNvPr id="4" name="Text Placeholder 3">
            <a:extLst>
              <a:ext uri="{FF2B5EF4-FFF2-40B4-BE49-F238E27FC236}">
                <a16:creationId xmlns:a16="http://schemas.microsoft.com/office/drawing/2014/main" id="{97EA7E3B-0240-7088-0A58-45A6C519F349}"/>
              </a:ext>
            </a:extLst>
          </p:cNvPr>
          <p:cNvSpPr>
            <a:spLocks noGrp="1"/>
          </p:cNvSpPr>
          <p:nvPr>
            <p:ph type="body" idx="2"/>
          </p:nvPr>
        </p:nvSpPr>
        <p:spPr/>
        <p:txBody>
          <a:bodyPr/>
          <a:lstStyle/>
          <a:p>
            <a:r>
              <a:rPr lang="en-US" dirty="0"/>
              <a:t>ROUTING TABLES</a:t>
            </a:r>
            <a:endParaRPr lang="en-IN" dirty="0"/>
          </a:p>
        </p:txBody>
      </p:sp>
      <p:pic>
        <p:nvPicPr>
          <p:cNvPr id="5" name="Picture 4">
            <a:extLst>
              <a:ext uri="{FF2B5EF4-FFF2-40B4-BE49-F238E27FC236}">
                <a16:creationId xmlns:a16="http://schemas.microsoft.com/office/drawing/2014/main" id="{2FA296BA-AF6C-1B4C-4FAE-33AAF0A691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621" y="4502427"/>
            <a:ext cx="3128936" cy="2546985"/>
          </a:xfrm>
          <a:prstGeom prst="rect">
            <a:avLst/>
          </a:prstGeom>
        </p:spPr>
      </p:pic>
      <p:pic>
        <p:nvPicPr>
          <p:cNvPr id="6" name="Content Placeholder 3">
            <a:extLst>
              <a:ext uri="{FF2B5EF4-FFF2-40B4-BE49-F238E27FC236}">
                <a16:creationId xmlns:a16="http://schemas.microsoft.com/office/drawing/2014/main" id="{786787EB-3370-86AE-6D36-C0183753F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855" y="1754719"/>
            <a:ext cx="5067739" cy="1082134"/>
          </a:xfrm>
          <a:prstGeom prst="rect">
            <a:avLst/>
          </a:prstGeom>
        </p:spPr>
      </p:pic>
      <p:pic>
        <p:nvPicPr>
          <p:cNvPr id="7" name="Picture 6">
            <a:extLst>
              <a:ext uri="{FF2B5EF4-FFF2-40B4-BE49-F238E27FC236}">
                <a16:creationId xmlns:a16="http://schemas.microsoft.com/office/drawing/2014/main" id="{D623021D-EE31-0BE5-622E-CD19D408CEA0}"/>
              </a:ext>
            </a:extLst>
          </p:cNvPr>
          <p:cNvPicPr>
            <a:picLocks noChangeAspect="1"/>
          </p:cNvPicPr>
          <p:nvPr/>
        </p:nvPicPr>
        <p:blipFill>
          <a:blip r:embed="rId4"/>
          <a:stretch>
            <a:fillRect/>
          </a:stretch>
        </p:blipFill>
        <p:spPr>
          <a:xfrm>
            <a:off x="5811655" y="3178727"/>
            <a:ext cx="1791779" cy="3288748"/>
          </a:xfrm>
          <a:prstGeom prst="rect">
            <a:avLst/>
          </a:prstGeom>
        </p:spPr>
      </p:pic>
      <p:pic>
        <p:nvPicPr>
          <p:cNvPr id="9" name="Picture 8">
            <a:extLst>
              <a:ext uri="{FF2B5EF4-FFF2-40B4-BE49-F238E27FC236}">
                <a16:creationId xmlns:a16="http://schemas.microsoft.com/office/drawing/2014/main" id="{9909CB38-6444-A7A3-D1F9-4A0C2A62A865}"/>
              </a:ext>
            </a:extLst>
          </p:cNvPr>
          <p:cNvPicPr>
            <a:picLocks noChangeAspect="1"/>
          </p:cNvPicPr>
          <p:nvPr/>
        </p:nvPicPr>
        <p:blipFill rotWithShape="1">
          <a:blip r:embed="rId5">
            <a:extLst>
              <a:ext uri="{28A0092B-C50C-407E-A947-70E740481C1C}">
                <a14:useLocalDpi xmlns:a14="http://schemas.microsoft.com/office/drawing/2010/main" val="0"/>
              </a:ext>
            </a:extLst>
          </a:blip>
          <a:srcRect t="8266" r="15273" b="3927"/>
          <a:stretch/>
        </p:blipFill>
        <p:spPr bwMode="auto">
          <a:xfrm>
            <a:off x="8255377" y="3198605"/>
            <a:ext cx="1791779" cy="32887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338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1BEF-67CB-A675-01F6-1748638D640E}"/>
              </a:ext>
            </a:extLst>
          </p:cNvPr>
          <p:cNvSpPr>
            <a:spLocks noGrp="1"/>
          </p:cNvSpPr>
          <p:nvPr>
            <p:ph type="title"/>
          </p:nvPr>
        </p:nvSpPr>
        <p:spPr/>
        <p:txBody>
          <a:bodyPr/>
          <a:lstStyle/>
          <a:p>
            <a:pPr algn="ctr"/>
            <a:r>
              <a:rPr lang="en-US" sz="3000" b="1" dirty="0">
                <a:solidFill>
                  <a:srgbClr val="C00000"/>
                </a:solidFill>
                <a:latin typeface="Times New Roman" panose="02020603050405020304" pitchFamily="18" charset="0"/>
                <a:cs typeface="Times New Roman" panose="02020603050405020304" pitchFamily="18" charset="0"/>
              </a:rPr>
              <a:t>CONCLUSION</a:t>
            </a:r>
            <a:endParaRPr lang="en-IN" sz="3000" b="1" dirty="0">
              <a:solidFill>
                <a:srgbClr val="C00000"/>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B14154E-D5B3-03BF-DB7B-DFB64ED77BE9}"/>
              </a:ext>
            </a:extLst>
          </p:cNvPr>
          <p:cNvSpPr>
            <a:spLocks noGrp="1"/>
          </p:cNvSpPr>
          <p:nvPr>
            <p:ph type="body" idx="1"/>
          </p:nvPr>
        </p:nvSpPr>
        <p:spPr/>
        <p:txBody>
          <a:bodyPr/>
          <a:lstStyle/>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900" dirty="0">
                <a:effectLst/>
                <a:latin typeface="Times New Roman" panose="02020603050405020304" pitchFamily="18" charset="0"/>
                <a:ea typeface="Calibri" panose="020F0502020204030204" pitchFamily="34" charset="0"/>
                <a:cs typeface="Times New Roman" panose="02020603050405020304" pitchFamily="18" charset="0"/>
              </a:rPr>
              <a:t>This report describes the network design and providing Internet Service in Rural Area. The network is equipped with Wireless Area Networks, Server Rooms, operational efficiencies, PCs designated for web access and feedback provision. All the IoT devices are Secured with Password. </a:t>
            </a:r>
          </a:p>
          <a:p>
            <a:pPr algn="just"/>
            <a:r>
              <a:rPr lang="en-IN" sz="1900" dirty="0">
                <a:effectLst/>
                <a:latin typeface="Times New Roman" panose="02020603050405020304" pitchFamily="18" charset="0"/>
                <a:ea typeface="Calibri" panose="020F0502020204030204" pitchFamily="34" charset="0"/>
                <a:cs typeface="Times New Roman" panose="02020603050405020304" pitchFamily="18" charset="0"/>
              </a:rPr>
              <a:t>Rural areas are a great opportunity to offer new technology. Rural areas play an important role in the growth of the country's economy. Bringing internet access and technology to rural areas has the potential to be a huge success for the country's economy. </a:t>
            </a:r>
          </a:p>
          <a:p>
            <a:pPr algn="just"/>
            <a:r>
              <a:rPr lang="en-IN" sz="1900" dirty="0">
                <a:effectLst/>
                <a:latin typeface="Times New Roman" panose="02020603050405020304" pitchFamily="18" charset="0"/>
                <a:ea typeface="Calibri" panose="020F0502020204030204" pitchFamily="34" charset="0"/>
                <a:cs typeface="Times New Roman" panose="02020603050405020304" pitchFamily="18" charset="0"/>
              </a:rPr>
              <a:t>This reports trends in the growth of the Internet in rural areas, mainly focusing on the impact of the Internet on rural areas. </a:t>
            </a:r>
          </a:p>
          <a:p>
            <a:pPr algn="just"/>
            <a:r>
              <a:rPr lang="en-IN" sz="1900" dirty="0">
                <a:effectLst/>
                <a:latin typeface="Times New Roman" panose="02020603050405020304" pitchFamily="18" charset="0"/>
                <a:ea typeface="Calibri" panose="020F0502020204030204" pitchFamily="34" charset="0"/>
                <a:cs typeface="Times New Roman" panose="02020603050405020304" pitchFamily="18" charset="0"/>
              </a:rPr>
              <a:t>The survey analysis was conducted to determine the impact of certain parameters influencing Internet growth in rural. The analysis also found correlations with urban Internet access in wireless and wired modes.</a:t>
            </a:r>
          </a:p>
          <a:p>
            <a:pPr algn="just"/>
            <a:r>
              <a:rPr lang="en-IN" sz="1900" dirty="0">
                <a:effectLst/>
                <a:latin typeface="Times New Roman" panose="02020603050405020304" pitchFamily="18" charset="0"/>
                <a:ea typeface="Calibri" panose="020F0502020204030204" pitchFamily="34" charset="0"/>
                <a:cs typeface="Times New Roman" panose="02020603050405020304" pitchFamily="18" charset="0"/>
              </a:rPr>
              <a:t>The growth rate of the Internet is closely related to the subscription rates of wired broadband and wireless modes. </a:t>
            </a:r>
          </a:p>
          <a:p>
            <a:pPr algn="just"/>
            <a:r>
              <a:rPr lang="en-IN" sz="1900" dirty="0">
                <a:effectLst/>
                <a:latin typeface="Times New Roman" panose="02020603050405020304" pitchFamily="18" charset="0"/>
                <a:ea typeface="Calibri" panose="020F0502020204030204" pitchFamily="34" charset="0"/>
                <a:cs typeface="Times New Roman" panose="02020603050405020304" pitchFamily="18" charset="0"/>
              </a:rPr>
              <a:t>By using IoT devices in rural areas, people can save energy consumption and it leads to Energy Conservation.</a:t>
            </a:r>
          </a:p>
          <a:p>
            <a:pPr algn="just"/>
            <a:r>
              <a:rPr lang="en-IN" sz="1900" dirty="0">
                <a:effectLst/>
                <a:latin typeface="Times New Roman" panose="02020603050405020304" pitchFamily="18" charset="0"/>
                <a:ea typeface="Calibri" panose="020F0502020204030204" pitchFamily="34" charset="0"/>
                <a:cs typeface="Times New Roman" panose="02020603050405020304" pitchFamily="18" charset="0"/>
              </a:rPr>
              <a:t>Finally, the whole network is well equipped with services to enable good internet service among the various sectors in the rural area.</a:t>
            </a:r>
          </a:p>
          <a:p>
            <a:endParaRPr lang="en-IN" dirty="0"/>
          </a:p>
        </p:txBody>
      </p:sp>
    </p:spTree>
    <p:extLst>
      <p:ext uri="{BB962C8B-B14F-4D97-AF65-F5344CB8AC3E}">
        <p14:creationId xmlns:p14="http://schemas.microsoft.com/office/powerpoint/2010/main" val="1991579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9907-5840-FB0A-FFF9-A4CC3B295B69}"/>
              </a:ext>
            </a:extLst>
          </p:cNvPr>
          <p:cNvSpPr>
            <a:spLocks noGrp="1"/>
          </p:cNvSpPr>
          <p:nvPr>
            <p:ph type="title"/>
          </p:nvPr>
        </p:nvSpPr>
        <p:spPr/>
        <p:txBody>
          <a:bodyPr/>
          <a:lstStyle/>
          <a:p>
            <a:r>
              <a:rPr lang="en-US" sz="3200" b="1" dirty="0">
                <a:solidFill>
                  <a:srgbClr val="C00000"/>
                </a:solidFill>
                <a:latin typeface="Times New Roman" panose="02020603050405020304" pitchFamily="18" charset="0"/>
                <a:cs typeface="Times New Roman" panose="02020603050405020304" pitchFamily="18" charset="0"/>
              </a:rPr>
              <a:t>POINTS TO BE DISCUSSED</a:t>
            </a:r>
            <a:endParaRPr lang="en-IN" sz="3200" b="1" dirty="0">
              <a:solidFill>
                <a:srgbClr val="C00000"/>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0A1FC760-18FE-A476-638C-80B8366FADC4}"/>
              </a:ext>
            </a:extLst>
          </p:cNvPr>
          <p:cNvSpPr>
            <a:spLocks noGrp="1"/>
          </p:cNvSpPr>
          <p:nvPr>
            <p:ph type="body" idx="1"/>
          </p:nvPr>
        </p:nvSpPr>
        <p:spPr/>
        <p:txBody>
          <a:bodyPr/>
          <a:lstStyle/>
          <a:p>
            <a:pPr>
              <a:buFont typeface="Arial" panose="020B0604020202020204" pitchFamily="34" charset="0"/>
              <a:buChar char="•"/>
            </a:pPr>
            <a:endParaRPr lang="en-US" sz="2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LITERATURE  SURVEY</a:t>
            </a:r>
          </a:p>
          <a:p>
            <a:pPr>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ABSTRACT</a:t>
            </a:r>
          </a:p>
          <a:p>
            <a:pPr>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CHALLENGES </a:t>
            </a:r>
          </a:p>
          <a:p>
            <a:pPr>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NETWORK ARCHITECTURE</a:t>
            </a:r>
          </a:p>
          <a:p>
            <a:pPr>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WORK DONE</a:t>
            </a:r>
          </a:p>
          <a:p>
            <a:pPr marL="114305" indent="0">
              <a:buNone/>
            </a:pPr>
            <a:r>
              <a:rPr lang="en-US" sz="2500" dirty="0">
                <a:latin typeface="Times New Roman" panose="02020603050405020304" pitchFamily="18" charset="0"/>
                <a:cs typeface="Times New Roman" panose="02020603050405020304" pitchFamily="18" charset="0"/>
              </a:rPr>
              <a:t>           1.IP CONFIGURATION OF NETWORK</a:t>
            </a:r>
          </a:p>
          <a:p>
            <a:pPr marL="114305" indent="0">
              <a:buNone/>
            </a:pPr>
            <a:r>
              <a:rPr lang="en-US" sz="2500" dirty="0">
                <a:latin typeface="Times New Roman" panose="02020603050405020304" pitchFamily="18" charset="0"/>
                <a:cs typeface="Times New Roman" panose="02020603050405020304" pitchFamily="18" charset="0"/>
              </a:rPr>
              <a:t>           2.SERVERS CONFIGURATION</a:t>
            </a:r>
          </a:p>
          <a:p>
            <a:pPr marL="114305" indent="0">
              <a:buNone/>
            </a:pPr>
            <a:r>
              <a:rPr lang="en-US" sz="2500" dirty="0">
                <a:latin typeface="Times New Roman" panose="02020603050405020304" pitchFamily="18" charset="0"/>
                <a:cs typeface="Times New Roman" panose="02020603050405020304" pitchFamily="18" charset="0"/>
              </a:rPr>
              <a:t>          3. PROXY SERVERS</a:t>
            </a:r>
          </a:p>
          <a:p>
            <a:r>
              <a:rPr lang="en-US" sz="2500" dirty="0">
                <a:latin typeface="Times New Roman" panose="02020603050405020304" pitchFamily="18" charset="0"/>
                <a:cs typeface="Times New Roman" panose="02020603050405020304" pitchFamily="18" charset="0"/>
              </a:rPr>
              <a:t>RESULTS</a:t>
            </a:r>
          </a:p>
          <a:p>
            <a:r>
              <a:rPr lang="en-US" sz="2500" dirty="0">
                <a:latin typeface="Times New Roman" panose="02020603050405020304" pitchFamily="18" charset="0"/>
                <a:cs typeface="Times New Roman" panose="02020603050405020304" pitchFamily="18" charset="0"/>
              </a:rPr>
              <a:t>CONCLUSION</a:t>
            </a:r>
          </a:p>
          <a:p>
            <a:r>
              <a:rPr lang="en-US" sz="2500" dirty="0">
                <a:latin typeface="Times New Roman" panose="02020603050405020304" pitchFamily="18" charset="0"/>
                <a:cs typeface="Times New Roman" panose="02020603050405020304" pitchFamily="18" charset="0"/>
              </a:rPr>
              <a:t>FUTURE WORKS</a:t>
            </a:r>
          </a:p>
          <a:p>
            <a:r>
              <a:rPr lang="en-US" sz="2500" dirty="0">
                <a:latin typeface="Times New Roman" panose="02020603050405020304" pitchFamily="18" charset="0"/>
                <a:cs typeface="Times New Roman" panose="02020603050405020304" pitchFamily="18" charset="0"/>
              </a:rPr>
              <a:t>REFERENCES</a:t>
            </a:r>
          </a:p>
          <a:p>
            <a:endParaRPr lang="en-US" sz="25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457205" indent="-342900">
              <a:buAutoNum type="arabicPeriod"/>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970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D19816-2B98-0574-53AA-3F7DF1CB1877}"/>
              </a:ext>
            </a:extLst>
          </p:cNvPr>
          <p:cNvSpPr>
            <a:spLocks noGrp="1"/>
          </p:cNvSpPr>
          <p:nvPr>
            <p:ph type="title"/>
          </p:nvPr>
        </p:nvSpPr>
        <p:spPr/>
        <p:txBody>
          <a:bodyPr/>
          <a:lstStyle/>
          <a:p>
            <a:pPr algn="ctr"/>
            <a:r>
              <a:rPr lang="en-US" sz="3000" b="1" dirty="0">
                <a:solidFill>
                  <a:srgbClr val="C00000"/>
                </a:solidFill>
                <a:latin typeface="Times New Roman" panose="02020603050405020304" pitchFamily="18" charset="0"/>
                <a:cs typeface="Times New Roman" panose="02020603050405020304" pitchFamily="18" charset="0"/>
              </a:rPr>
              <a:t>FUTURE WORKS</a:t>
            </a:r>
            <a:endParaRPr lang="en-IN" sz="3000" b="1" dirty="0">
              <a:solidFill>
                <a:srgbClr val="C00000"/>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2C2C53A9-D6E5-A461-FF08-1C1B68279999}"/>
              </a:ext>
            </a:extLst>
          </p:cNvPr>
          <p:cNvSpPr>
            <a:spLocks noGrp="1"/>
          </p:cNvSpPr>
          <p:nvPr>
            <p:ph type="body" idx="1"/>
          </p:nvPr>
        </p:nvSpPr>
        <p:spPr/>
        <p:txBody>
          <a:bodyPr/>
          <a:lstStyle/>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is very expensive and logistically challenging to install Fiber, one of the main infrastructures for high-speed internet connectivity, especially in Rural Areas.</a:t>
            </a:r>
          </a:p>
          <a:p>
            <a:pPr algn="jus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Future we can able to provide Fast Internet Access from Satellites.</a:t>
            </a:r>
          </a:p>
          <a:p>
            <a:pPr algn="just">
              <a:buFont typeface="Arial" panose="020B0604020202020204" pitchFamily="34" charset="0"/>
              <a:buChar char="•"/>
            </a:pPr>
            <a:r>
              <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People in rural areas have less broadband Internet access due to a combination of economic disadvantages, technical difficulties and lack of service providers.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There is a great need to develop robust, low-cost and easy-to maintain network management platform for Wireless Internet Service Providers (WISP) in rural areas.</a:t>
            </a:r>
          </a:p>
          <a:p>
            <a:pPr algn="just">
              <a:buFont typeface="Arial" panose="020B0604020202020204" pitchFamily="34" charset="0"/>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Fixing Wireless Broadcasting Internet Services.</a:t>
            </a:r>
          </a:p>
          <a:p>
            <a:pPr algn="just">
              <a:buFont typeface="Arial" panose="020B0604020202020204" pitchFamily="34" charset="0"/>
              <a:buChar char="•"/>
            </a:pPr>
            <a:r>
              <a:rPr lang="en-US" sz="1800" i="0" dirty="0">
                <a:solidFill>
                  <a:schemeClr val="tx1">
                    <a:lumMod val="95000"/>
                    <a:lumOff val="5000"/>
                  </a:schemeClr>
                </a:solidFill>
                <a:effectLst/>
                <a:latin typeface="Times New Roman" panose="02020603050405020304" pitchFamily="18" charset="0"/>
                <a:cs typeface="Times New Roman" panose="02020603050405020304" pitchFamily="18" charset="0"/>
              </a:rPr>
              <a:t>A </a:t>
            </a:r>
            <a:r>
              <a:rPr lang="en-US" sz="1800" i="0" dirty="0" err="1">
                <a:solidFill>
                  <a:schemeClr val="tx1">
                    <a:lumMod val="95000"/>
                    <a:lumOff val="5000"/>
                  </a:schemeClr>
                </a:solidFill>
                <a:effectLst/>
                <a:latin typeface="Times New Roman" panose="02020603050405020304" pitchFamily="18" charset="0"/>
                <a:cs typeface="Times New Roman" panose="02020603050405020304" pitchFamily="18" charset="0"/>
              </a:rPr>
              <a:t>WiMax</a:t>
            </a:r>
            <a:r>
              <a:rPr lang="en-US" sz="1800" i="0" dirty="0">
                <a:solidFill>
                  <a:schemeClr val="tx1">
                    <a:lumMod val="95000"/>
                    <a:lumOff val="5000"/>
                  </a:schemeClr>
                </a:solidFill>
                <a:effectLst/>
                <a:latin typeface="Times New Roman" panose="02020603050405020304" pitchFamily="18" charset="0"/>
                <a:cs typeface="Times New Roman" panose="02020603050405020304" pitchFamily="18" charset="0"/>
              </a:rPr>
              <a:t> Internet is a broadband connection providing high-speed bandwidth delivered wirelessly from the service provider to a location. Worldwide Interoperability for Microwave Access is a family of wireless broadband communication standards based on the IEEE 802.16 set of standards.</a:t>
            </a:r>
            <a:endParaRPr lang="en-IN" sz="18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pic>
        <p:nvPicPr>
          <p:cNvPr id="11" name="Picture 2" descr="Importance of the Internet in Rural Development - Telecom News India">
            <a:extLst>
              <a:ext uri="{FF2B5EF4-FFF2-40B4-BE49-F238E27FC236}">
                <a16:creationId xmlns:a16="http://schemas.microsoft.com/office/drawing/2014/main" id="{A2CFC6CC-E0F3-0A92-C262-2F5E659DC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18" y="4308926"/>
            <a:ext cx="3182283" cy="24813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nternet in Rural Areas | How is It Changing the Life of Rural Areas in  India">
            <a:extLst>
              <a:ext uri="{FF2B5EF4-FFF2-40B4-BE49-F238E27FC236}">
                <a16:creationId xmlns:a16="http://schemas.microsoft.com/office/drawing/2014/main" id="{4FC6AC8C-5351-D8BF-92B3-72385A7C7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547" y="4271290"/>
            <a:ext cx="3182283" cy="12585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nternet Using Fixed Wireless vs Fiber: Whats the difference? - iNet Africa  - Fast Reliable Internet Malindi | Watamu | Mambrui">
            <a:extLst>
              <a:ext uri="{FF2B5EF4-FFF2-40B4-BE49-F238E27FC236}">
                <a16:creationId xmlns:a16="http://schemas.microsoft.com/office/drawing/2014/main" id="{C148424D-03DB-8A37-9723-F209E542A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673" y="4324846"/>
            <a:ext cx="3274840" cy="23741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CAB00CCE-11FB-BB18-B99B-6E6BF12CD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2548" y="5694913"/>
            <a:ext cx="3182282" cy="109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589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2786063" y="174625"/>
            <a:ext cx="6361200" cy="587400"/>
          </a:xfrm>
          <a:prstGeom prst="rect">
            <a:avLst/>
          </a:prstGeom>
        </p:spPr>
        <p:txBody>
          <a:bodyPr spcFirstLastPara="1" wrap="square" lIns="104400" tIns="52200" rIns="104400" bIns="52200" anchor="t" anchorCtr="0">
            <a:noAutofit/>
          </a:bodyPr>
          <a:lstStyle/>
          <a:p>
            <a:pPr algn="ctr"/>
            <a:r>
              <a:rPr lang="en-US" sz="3200" b="1" dirty="0">
                <a:solidFill>
                  <a:srgbClr val="980000"/>
                </a:solidFill>
                <a:latin typeface="Times New Roman"/>
                <a:ea typeface="Times New Roman"/>
                <a:cs typeface="Times New Roman"/>
                <a:sym typeface="Times New Roman"/>
              </a:rPr>
              <a:t>REFERENCES</a:t>
            </a:r>
            <a:endParaRPr sz="3200" b="1" dirty="0">
              <a:solidFill>
                <a:srgbClr val="980000"/>
              </a:solidFill>
              <a:latin typeface="Times New Roman"/>
              <a:ea typeface="Times New Roman"/>
              <a:cs typeface="Times New Roman"/>
              <a:sym typeface="Times New Roman"/>
            </a:endParaRPr>
          </a:p>
        </p:txBody>
      </p:sp>
      <p:sp>
        <p:nvSpPr>
          <p:cNvPr id="228" name="Google Shape;228;p33"/>
          <p:cNvSpPr txBox="1">
            <a:spLocks noGrp="1"/>
          </p:cNvSpPr>
          <p:nvPr>
            <p:ph type="body" idx="1"/>
          </p:nvPr>
        </p:nvSpPr>
        <p:spPr>
          <a:xfrm>
            <a:off x="177725" y="1251226"/>
            <a:ext cx="10325100" cy="5829300"/>
          </a:xfrm>
          <a:prstGeom prst="rect">
            <a:avLst/>
          </a:prstGeom>
        </p:spPr>
        <p:txBody>
          <a:bodyPr spcFirstLastPara="1" wrap="square" lIns="104400" tIns="52200" rIns="104400" bIns="52200" anchor="t" anchorCtr="0">
            <a:noAutofit/>
          </a:bodyPr>
          <a:lstStyle/>
          <a:p>
            <a:pPr marL="0" indent="0">
              <a:lnSpc>
                <a:spcPct val="107000"/>
              </a:lnSpc>
              <a:spcBef>
                <a:spcPts val="1200"/>
              </a:spcBef>
              <a:buNone/>
            </a:pPr>
            <a:r>
              <a:rPr lang="en-IN" sz="1800" b="1" kern="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1. Rural internet connectivity</a:t>
            </a:r>
            <a:r>
              <a:rPr lang="en-IN" sz="1800" b="1" kern="0"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Author links open overlay </a:t>
            </a:r>
            <a:r>
              <a:rPr lang="en-IN" sz="1800"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panelSharonStrover</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https://www.sciencedirect.com/science/article/pii/S0308596101000088</a:t>
            </a:r>
            <a:endParaRPr lang="en-IN" sz="18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.Transition to the Digital Terrestrial Television: an opportunity to create broadband infrastructures and extend the broadband core backbones in dispersed locations, small cities and rural areas 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Pallis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Mantakas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Mastorakis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Kourtis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V.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Zacharopoulos</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https://grc.webs.upv.es/members/calafate/download/CR_paper_wisp.pdf</a:t>
            </a:r>
            <a:endParaRPr lang="en-IN" sz="18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Enabling Rural Connectivity with SDN </a:t>
            </a:r>
            <a:r>
              <a:rPr lang="en-IN" sz="18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https://www.academia.edu/download/31043589/Enabling_Rural_connectivity_with_SDN.EECS-2012-201.pdf</a:t>
            </a:r>
            <a:endParaRPr lang="en-IN" sz="1800" u="sng"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Development of an Open Source Network Management &amp; Monitoring Platform for Wireless Broadband Service Provider in Rural Areas </a:t>
            </a:r>
            <a:r>
              <a:rPr lang="en-IN" sz="18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https://ieeexplore.ieee.org/abstract/document/5612169/</a:t>
            </a:r>
            <a:endParaRPr lang="en-IN" sz="18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kern="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5</a:t>
            </a:r>
            <a:r>
              <a:rPr lang="en-IN" sz="18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Low-cost sustainable wireless Internet service for rural areas </a:t>
            </a:r>
            <a:r>
              <a:rPr lang="en-IN" sz="1800" b="1" u="sng"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Abdul Hameed</a:t>
            </a:r>
            <a:r>
              <a:rPr lang="en-IN" sz="18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u="sng"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Adnan Noor Mian</a:t>
            </a:r>
            <a:r>
              <a:rPr lang="en-IN" sz="18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&amp; </a:t>
            </a:r>
            <a:r>
              <a:rPr lang="en-IN" sz="1800" b="1" u="sng"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Junaid Qadir</a:t>
            </a:r>
            <a:r>
              <a:rPr lang="en-IN" sz="18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https://link.springer.com/article/10.1007/s11276-016-1415-8</a:t>
            </a:r>
            <a:endParaRPr lang="en-IN" sz="18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6. </a:t>
            </a: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Analyzing</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the Impact of Internet in Rural India M. Prabu, </a:t>
            </a: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R.Manoov</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https://www.researchgate.net/profile/Prabu_Madhavan/publication/264159967_Analyzing_the_Impact_of_Internet_in_Rural_India/links/5c134b864585157ac1c07b76/Analyzing-the-Impact-of-Internet-in-Rural-India.pdf</a:t>
            </a:r>
            <a:endParaRPr lang="en-IN" sz="18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68315" algn="just">
              <a:buSzPts val="2200"/>
            </a:pPr>
            <a:endParaRPr lang="en-US" sz="1800" dirty="0">
              <a:solidFill>
                <a:schemeClr val="dk1"/>
              </a:solidFill>
              <a:latin typeface="Times New Roman"/>
              <a:ea typeface="Times New Roman"/>
              <a:cs typeface="Times New Roman"/>
              <a:sym typeface="Times New Roman"/>
            </a:endParaRPr>
          </a:p>
          <a:p>
            <a:pPr indent="0">
              <a:buNone/>
            </a:pPr>
            <a:endParaRPr sz="1800" dirty="0">
              <a:solidFill>
                <a:schemeClr val="dk1"/>
              </a:solidFill>
              <a:latin typeface="Times New Roman"/>
              <a:ea typeface="Times New Roman"/>
              <a:cs typeface="Times New Roman"/>
              <a:sym typeface="Times New Roman"/>
            </a:endParaRPr>
          </a:p>
          <a:p>
            <a:pPr indent="0">
              <a:buNone/>
            </a:pPr>
            <a:endParaRPr sz="1800" dirty="0">
              <a:solidFill>
                <a:schemeClr val="dk1"/>
              </a:solidFill>
            </a:endParaRPr>
          </a:p>
        </p:txBody>
      </p:sp>
      <p:sp>
        <p:nvSpPr>
          <p:cNvPr id="229" name="Google Shape;229;p33"/>
          <p:cNvSpPr txBox="1"/>
          <p:nvPr/>
        </p:nvSpPr>
        <p:spPr>
          <a:xfrm>
            <a:off x="9918125" y="126350"/>
            <a:ext cx="584700" cy="430857"/>
          </a:xfrm>
          <a:prstGeom prst="rect">
            <a:avLst/>
          </a:prstGeom>
          <a:noFill/>
          <a:ln>
            <a:noFill/>
          </a:ln>
        </p:spPr>
        <p:txBody>
          <a:bodyPr spcFirstLastPara="1" wrap="square" lIns="91425" tIns="91425" rIns="91425" bIns="91425" anchor="t" anchorCtr="0">
            <a:spAutoFit/>
          </a:bodyPr>
          <a:lstStyle/>
          <a:p>
            <a:r>
              <a:rPr lang="en-US" sz="1600"/>
              <a:t>15</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body" idx="1"/>
          </p:nvPr>
        </p:nvSpPr>
        <p:spPr>
          <a:xfrm>
            <a:off x="1351150" y="2231077"/>
            <a:ext cx="8058885" cy="3486435"/>
          </a:xfrm>
          <a:prstGeom prst="rect">
            <a:avLst/>
          </a:prstGeom>
          <a:noFill/>
          <a:ln>
            <a:noFill/>
          </a:ln>
        </p:spPr>
        <p:txBody>
          <a:bodyPr spcFirstLastPara="1" wrap="square" lIns="104400" tIns="52200" rIns="104400" bIns="52200" anchor="t" anchorCtr="0">
            <a:noAutofit/>
          </a:bodyPr>
          <a:lstStyle/>
          <a:p>
            <a:pPr marL="342915" indent="-139706">
              <a:buSzPts val="3200"/>
              <a:buNone/>
            </a:pPr>
            <a:endParaRPr sz="4000" b="1" i="1" dirty="0">
              <a:latin typeface="Arial Black"/>
              <a:ea typeface="Arial Black"/>
              <a:cs typeface="Arial Black"/>
              <a:sym typeface="Arial Black"/>
            </a:endParaRPr>
          </a:p>
          <a:p>
            <a:pPr marL="342915" indent="-139706">
              <a:spcBef>
                <a:spcPts val="1425"/>
              </a:spcBef>
              <a:buSzPts val="3200"/>
              <a:buNone/>
            </a:pPr>
            <a:endParaRPr sz="4000" b="1" i="1" dirty="0">
              <a:latin typeface="Arial Black"/>
              <a:ea typeface="Arial Black"/>
              <a:cs typeface="Arial Black"/>
              <a:sym typeface="Arial Black"/>
            </a:endParaRPr>
          </a:p>
          <a:p>
            <a:pPr marL="0" indent="0">
              <a:spcBef>
                <a:spcPts val="1425"/>
              </a:spcBef>
              <a:buNone/>
            </a:pPr>
            <a:endParaRPr sz="4000" b="1" i="1" dirty="0">
              <a:latin typeface="Arial Black"/>
              <a:ea typeface="Arial Black"/>
              <a:cs typeface="Arial Black"/>
              <a:sym typeface="Arial Black"/>
            </a:endParaRPr>
          </a:p>
        </p:txBody>
      </p:sp>
      <p:sp>
        <p:nvSpPr>
          <p:cNvPr id="242" name="Google Shape;242;p35"/>
          <p:cNvSpPr txBox="1"/>
          <p:nvPr/>
        </p:nvSpPr>
        <p:spPr>
          <a:xfrm>
            <a:off x="10033325" y="231175"/>
            <a:ext cx="469500" cy="430857"/>
          </a:xfrm>
          <a:prstGeom prst="rect">
            <a:avLst/>
          </a:prstGeom>
          <a:noFill/>
          <a:ln>
            <a:noFill/>
          </a:ln>
        </p:spPr>
        <p:txBody>
          <a:bodyPr spcFirstLastPara="1" wrap="square" lIns="91425" tIns="91425" rIns="91425" bIns="91425" anchor="t" anchorCtr="0">
            <a:spAutoFit/>
          </a:bodyPr>
          <a:lstStyle/>
          <a:p>
            <a:r>
              <a:rPr lang="en-US" sz="1600"/>
              <a:t>17</a:t>
            </a:r>
            <a:endParaRPr sz="1600"/>
          </a:p>
        </p:txBody>
      </p:sp>
      <p:pic>
        <p:nvPicPr>
          <p:cNvPr id="1026" name="Picture 2" descr="Thank You PowerPoint">
            <a:extLst>
              <a:ext uri="{FF2B5EF4-FFF2-40B4-BE49-F238E27FC236}">
                <a16:creationId xmlns:a16="http://schemas.microsoft.com/office/drawing/2014/main" id="{2204B033-BBF6-BFB6-31FE-B56A66C08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778" y="1687058"/>
            <a:ext cx="8345110" cy="4693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sldNum" idx="12"/>
          </p:nvPr>
        </p:nvSpPr>
        <p:spPr>
          <a:xfrm>
            <a:off x="7834300" y="185888"/>
            <a:ext cx="2628900" cy="301500"/>
          </a:xfrm>
          <a:prstGeom prst="rect">
            <a:avLst/>
          </a:prstGeom>
          <a:noFill/>
          <a:ln>
            <a:noFill/>
          </a:ln>
        </p:spPr>
        <p:txBody>
          <a:bodyPr spcFirstLastPara="1" wrap="square" lIns="104400" tIns="52200" rIns="104400" bIns="52200" anchor="t" anchorCtr="0">
            <a:noAutofit/>
          </a:bodyPr>
          <a:lstStyle/>
          <a:p>
            <a:r>
              <a:rPr lang="en-US"/>
              <a:t>                                   </a:t>
            </a:r>
            <a:fld id="{00000000-1234-1234-1234-123412341234}" type="slidenum">
              <a:rPr lang="en-US"/>
              <a:pPr/>
              <a:t>3</a:t>
            </a:fld>
            <a:endParaRPr/>
          </a:p>
        </p:txBody>
      </p:sp>
      <p:sp>
        <p:nvSpPr>
          <p:cNvPr id="123" name="Google Shape;123;p19"/>
          <p:cNvSpPr txBox="1">
            <a:spLocks noGrp="1"/>
          </p:cNvSpPr>
          <p:nvPr>
            <p:ph type="title"/>
          </p:nvPr>
        </p:nvSpPr>
        <p:spPr>
          <a:xfrm>
            <a:off x="2659375" y="0"/>
            <a:ext cx="7883100" cy="782900"/>
          </a:xfrm>
          <a:prstGeom prst="rect">
            <a:avLst/>
          </a:prstGeom>
          <a:noFill/>
          <a:ln>
            <a:noFill/>
          </a:ln>
        </p:spPr>
        <p:txBody>
          <a:bodyPr spcFirstLastPara="1" wrap="square" lIns="0" tIns="19425" rIns="0" bIns="0" anchor="ctr" anchorCtr="0">
            <a:noAutofit/>
          </a:bodyPr>
          <a:lstStyle/>
          <a:p>
            <a:pPr algn="ctr">
              <a:buClr>
                <a:schemeClr val="dk1"/>
              </a:buClr>
            </a:pPr>
            <a:r>
              <a:rPr lang="en-US" sz="3200" b="1" dirty="0">
                <a:solidFill>
                  <a:srgbClr val="980000"/>
                </a:solidFill>
                <a:latin typeface="Times New Roman"/>
                <a:ea typeface="Times New Roman"/>
                <a:cs typeface="Times New Roman"/>
                <a:sym typeface="Times New Roman"/>
              </a:rPr>
              <a:t>INTERNET USAGE: LITERACY SURVEY</a:t>
            </a:r>
            <a:endParaRPr lang="en-IN" sz="3200" b="1" dirty="0">
              <a:solidFill>
                <a:srgbClr val="980000"/>
              </a:solidFill>
              <a:latin typeface="Times New Roman"/>
              <a:ea typeface="Times New Roman"/>
              <a:cs typeface="Times New Roman"/>
              <a:sym typeface="Times New Roman"/>
            </a:endParaRPr>
          </a:p>
        </p:txBody>
      </p:sp>
      <p:sp>
        <p:nvSpPr>
          <p:cNvPr id="124" name="Google Shape;124;p19"/>
          <p:cNvSpPr txBox="1"/>
          <p:nvPr/>
        </p:nvSpPr>
        <p:spPr>
          <a:xfrm>
            <a:off x="273050" y="3040789"/>
            <a:ext cx="9810900" cy="5456100"/>
          </a:xfrm>
          <a:prstGeom prst="rect">
            <a:avLst/>
          </a:prstGeom>
          <a:noFill/>
          <a:ln>
            <a:noFill/>
          </a:ln>
        </p:spPr>
        <p:txBody>
          <a:bodyPr spcFirstLastPara="1" wrap="square" lIns="0" tIns="19425" rIns="0" bIns="0" anchor="ctr" anchorCtr="0">
            <a:noAutofit/>
          </a:bodyPr>
          <a:lstStyle/>
          <a:p>
            <a:pPr marL="342915" indent="-203209">
              <a:lnSpc>
                <a:spcPct val="93000"/>
              </a:lnSpc>
              <a:buClr>
                <a:schemeClr val="lt1"/>
              </a:buClr>
              <a:buSzPts val="2200"/>
            </a:pPr>
            <a:endParaRPr sz="2200"/>
          </a:p>
        </p:txBody>
      </p:sp>
      <p:pic>
        <p:nvPicPr>
          <p:cNvPr id="2" name="Content Placeholder 4">
            <a:extLst>
              <a:ext uri="{FF2B5EF4-FFF2-40B4-BE49-F238E27FC236}">
                <a16:creationId xmlns:a16="http://schemas.microsoft.com/office/drawing/2014/main" id="{C690E2F6-336A-6C48-9F70-6B6300A19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38" y="1335253"/>
            <a:ext cx="4181502" cy="3893219"/>
          </a:xfrm>
          <a:prstGeom prst="rect">
            <a:avLst/>
          </a:prstGeom>
          <a:noFill/>
          <a:ln>
            <a:noFill/>
          </a:ln>
        </p:spPr>
      </p:pic>
      <p:pic>
        <p:nvPicPr>
          <p:cNvPr id="3" name="Picture 2">
            <a:extLst>
              <a:ext uri="{FF2B5EF4-FFF2-40B4-BE49-F238E27FC236}">
                <a16:creationId xmlns:a16="http://schemas.microsoft.com/office/drawing/2014/main" id="{11965388-FD05-58B1-BF02-CF39669E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376" y="1256065"/>
            <a:ext cx="6035099" cy="3979126"/>
          </a:xfrm>
          <a:prstGeom prst="rect">
            <a:avLst/>
          </a:prstGeom>
        </p:spPr>
      </p:pic>
      <p:pic>
        <p:nvPicPr>
          <p:cNvPr id="5" name="Picture 4">
            <a:extLst>
              <a:ext uri="{FF2B5EF4-FFF2-40B4-BE49-F238E27FC236}">
                <a16:creationId xmlns:a16="http://schemas.microsoft.com/office/drawing/2014/main" id="{35A389F2-A2AB-DDF3-7C83-4EA064C62C5E}"/>
              </a:ext>
            </a:extLst>
          </p:cNvPr>
          <p:cNvPicPr>
            <a:picLocks noChangeAspect="1"/>
          </p:cNvPicPr>
          <p:nvPr/>
        </p:nvPicPr>
        <p:blipFill>
          <a:blip r:embed="rId5"/>
          <a:stretch>
            <a:fillRect/>
          </a:stretch>
        </p:blipFill>
        <p:spPr>
          <a:xfrm>
            <a:off x="3754671" y="5708356"/>
            <a:ext cx="3182469" cy="11430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rgbClr val="C00000"/>
                </a:solidFill>
                <a:latin typeface="Times New Roman" panose="02020603050405020304" pitchFamily="18" charset="0"/>
                <a:cs typeface="Times New Roman" panose="02020603050405020304" pitchFamily="18" charset="0"/>
              </a:rPr>
              <a:t>ABSTRACT</a:t>
            </a:r>
            <a:endParaRPr lang="en-US" sz="3200" dirty="0">
              <a:solidFill>
                <a:srgbClr val="C00000"/>
              </a:solidFill>
            </a:endParaRPr>
          </a:p>
        </p:txBody>
      </p:sp>
      <p:sp>
        <p:nvSpPr>
          <p:cNvPr id="3" name="Text Placeholder 2"/>
          <p:cNvSpPr>
            <a:spLocks noGrp="1"/>
          </p:cNvSpPr>
          <p:nvPr>
            <p:ph type="body" idx="1"/>
          </p:nvPr>
        </p:nvSpPr>
        <p:spPr/>
        <p:txBody>
          <a:bodyPr/>
          <a:lstStyle/>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In our day-to-day life, Computer Networks has become one of the essential aspects. It has become a core thing in our lives. Literally, every single sector that we come across daily is interlinked with a Computer Network and without this interconnection there is no word of proper communication</a:t>
            </a: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Therefore, this project is about INTERNET ACCESS AND ENRICH CONTROL ACROSS THE RURAL AREAS USING CPT . It is about designing a Network and configuring ISP and Providing Internet service in Rural Area. This Network topology is going to be achieved with the help of nodes such as Server, Routers, Switches, PCs, Wireless Devices and also this project deals with few other topics like Server Configuration (HTTP, DNS, IoT), IP Address Configuration, the transmission of Packets among the devices in the Network. All the routers in the Network are connected to the Global ISP.</a:t>
            </a: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This Project trends of Internet growth in Rural Areas and Internet access can be done through wireless and wired mode. </a:t>
            </a: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In Rural areas the population have poor or no internet connectivity and they are not known of usage of IoT devices in their daily </a:t>
            </a:r>
            <a:r>
              <a:rPr lang="en-US" sz="1900" dirty="0" err="1">
                <a:latin typeface="Times New Roman" panose="02020603050405020304" pitchFamily="18" charset="0"/>
                <a:cs typeface="Times New Roman" panose="02020603050405020304" pitchFamily="18" charset="0"/>
              </a:rPr>
              <a:t>life.By</a:t>
            </a:r>
            <a:r>
              <a:rPr lang="en-US" sz="1900" dirty="0">
                <a:latin typeface="Times New Roman" panose="02020603050405020304" pitchFamily="18" charset="0"/>
                <a:cs typeface="Times New Roman" panose="02020603050405020304" pitchFamily="18" charset="0"/>
              </a:rPr>
              <a:t> Providing Proper Internet Connectivity it leads to the development of rural communities.</a:t>
            </a:r>
          </a:p>
          <a:p>
            <a:pPr algn="just">
              <a:buFont typeface="Wingdings" panose="05000000000000000000" pitchFamily="2" charset="2"/>
              <a:buChar char="Ø"/>
            </a:pPr>
            <a:r>
              <a:rPr lang="en-US" sz="1900" dirty="0">
                <a:latin typeface="Times New Roman" panose="02020603050405020304" pitchFamily="18" charset="0"/>
                <a:ea typeface="Calibri" panose="020F0502020204030204" pitchFamily="34" charset="0"/>
                <a:cs typeface="Times New Roman" panose="02020603050405020304" pitchFamily="18" charset="0"/>
              </a:rPr>
              <a:t>My aim in this Project is to Provide good and High speed Internet Connectivity in rural areas in which rural area people can access high speed internet and they can utilize all services and also usage of IoT devices leads to energy conservation.</a:t>
            </a:r>
            <a:endParaRPr lang="en-IN" sz="1900" dirty="0">
              <a:latin typeface="Times New Roman" panose="02020603050405020304" pitchFamily="18" charset="0"/>
              <a:ea typeface="Calibri" panose="020F0502020204030204" pitchFamily="34" charset="0"/>
              <a:cs typeface="Times New Roman" panose="02020603050405020304" pitchFamily="18" charset="0"/>
            </a:endParaRPr>
          </a:p>
          <a:p>
            <a:pPr marL="114305" indent="0">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188C11-8473-2039-0BC5-A96CF60FDE1E}"/>
              </a:ext>
            </a:extLst>
          </p:cNvPr>
          <p:cNvSpPr>
            <a:spLocks noGrp="1"/>
          </p:cNvSpPr>
          <p:nvPr>
            <p:ph type="title"/>
          </p:nvPr>
        </p:nvSpPr>
        <p:spPr/>
        <p:txBody>
          <a:bodyPr/>
          <a:lstStyle/>
          <a:p>
            <a:pPr algn="ctr"/>
            <a:r>
              <a:rPr lang="en-US" sz="3200" b="1" dirty="0">
                <a:solidFill>
                  <a:srgbClr val="C00000"/>
                </a:solidFill>
                <a:latin typeface="Times New Roman" panose="02020603050405020304" pitchFamily="18" charset="0"/>
                <a:cs typeface="Times New Roman" panose="02020603050405020304" pitchFamily="18" charset="0"/>
              </a:rPr>
              <a:t>INTRODUCTION</a:t>
            </a:r>
            <a:endParaRPr lang="en-IN" sz="3200" b="1" dirty="0">
              <a:solidFill>
                <a:srgbClr val="C00000"/>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CB6C05A7-7850-F532-360A-05218EB2AB9D}"/>
              </a:ext>
            </a:extLst>
          </p:cNvPr>
          <p:cNvSpPr>
            <a:spLocks noGrp="1"/>
          </p:cNvSpPr>
          <p:nvPr>
            <p:ph type="body" idx="1"/>
          </p:nvPr>
        </p:nvSpPr>
        <p:spPr/>
        <p:txBody>
          <a:bodyPr/>
          <a:lstStyle/>
          <a:p>
            <a:pPr>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Rural areas has very low bandwidth with disturbed Internet Connectivity which are reasons for the Poor rural Internet Penetration and also lack of computer systems and usage of smart IoT devices in rural areas. The internet provides immense potential for the development of rural communities. The network deployment should consider the possible use-cases like </a:t>
            </a:r>
            <a:r>
              <a:rPr lang="en-US" sz="2000" dirty="0" err="1">
                <a:latin typeface="Times New Roman" panose="02020603050405020304" pitchFamily="18" charset="0"/>
                <a:ea typeface="Calibri" panose="020F0502020204030204" pitchFamily="34" charset="0"/>
                <a:cs typeface="Times New Roman" panose="02020603050405020304" pitchFamily="18" charset="0"/>
              </a:rPr>
              <a:t>Egoverance</a:t>
            </a:r>
            <a:r>
              <a:rPr lang="en-US" sz="2000" dirty="0">
                <a:latin typeface="Times New Roman" panose="02020603050405020304" pitchFamily="18" charset="0"/>
                <a:ea typeface="Calibri" panose="020F0502020204030204" pitchFamily="34" charset="0"/>
                <a:cs typeface="Times New Roman" panose="02020603050405020304" pitchFamily="18" charset="0"/>
              </a:rPr>
              <a:t> and Education.</a:t>
            </a:r>
          </a:p>
          <a:p>
            <a:pPr algn="jus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Poor infrastructure in rural areas leads to unstable electricity and very limited bandwidth with interrupted service. Insufficient rural Internet penetration is a result of poor Internet connectivity. Another block is lack of affordable computer systems and internet connections due to rural people’s lower income.</a:t>
            </a:r>
          </a:p>
          <a:p>
            <a:pPr algn="jus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The need to use new information and new technology in rural areas should be generally accepted.</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Rural people may also have different ideas and characteristics. Often there can be great artists but they don't get publicity because they live in small villages. Using the computer and the Internet, they can show their art around the world.</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44800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9A91A-582A-B635-80BC-ACCA3D485321}"/>
              </a:ext>
            </a:extLst>
          </p:cNvPr>
          <p:cNvSpPr>
            <a:spLocks noGrp="1"/>
          </p:cNvSpPr>
          <p:nvPr>
            <p:ph type="title"/>
          </p:nvPr>
        </p:nvSpPr>
        <p:spPr/>
        <p:txBody>
          <a:bodyPr/>
          <a:lstStyle/>
          <a:p>
            <a:pPr algn="ctr"/>
            <a:r>
              <a:rPr lang="en-US" sz="3200" b="1" dirty="0">
                <a:solidFill>
                  <a:srgbClr val="C00000"/>
                </a:solidFill>
                <a:latin typeface="Times New Roman" panose="02020603050405020304" pitchFamily="18" charset="0"/>
                <a:cs typeface="Times New Roman" panose="02020603050405020304" pitchFamily="18" charset="0"/>
              </a:rPr>
              <a:t>CHALLENGES</a:t>
            </a:r>
            <a:endParaRPr lang="en-IN" sz="3200" b="1" dirty="0">
              <a:solidFill>
                <a:srgbClr val="C00000"/>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3C71AC37-EBC2-80FF-8EBD-0D89FBE175C8}"/>
              </a:ext>
            </a:extLst>
          </p:cNvPr>
          <p:cNvSpPr>
            <a:spLocks noGrp="1"/>
          </p:cNvSpPr>
          <p:nvPr>
            <p:ph type="body" idx="1"/>
          </p:nvPr>
        </p:nvSpPr>
        <p:spPr/>
        <p:txBody>
          <a:bodyPr/>
          <a:lstStyle/>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In rural areas and small towns, ISPs do not expect high costs for technologies developed and implemented in urban areas. In addition, low population density and high deployment costs hinder investment in ISPs Clusters.</a:t>
            </a:r>
          </a:p>
          <a:p>
            <a:pPr algn="just">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As many Rural Areas do not of Access of Fast Internet.</a:t>
            </a:r>
          </a:p>
          <a:p>
            <a:pPr algn="just">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Many people in rural areas are unaware of the use of IoT devices.</a:t>
            </a:r>
          </a:p>
          <a:p>
            <a:pPr algn="just">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Rural people do not know how to properly use the internet services available in the world.</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slow internet connection or limited home connection in rural areas can cause students to fall behind academically</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 rural areas do not have internet service and due to the lack of internet service people do not know what is happening in the world with in time  and it takes span of time to know.</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rural areas have internet connection but no high speed connection due to lack of routers.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rural areas have internet Connection but their data is not Secure.</a:t>
            </a:r>
          </a:p>
          <a:p>
            <a:pPr algn="just" fontAlgn="base">
              <a:buFont typeface="Wingdings" panose="05000000000000000000" pitchFamily="2" charset="2"/>
              <a:buChar char="Ø"/>
            </a:pPr>
            <a:r>
              <a:rPr lang="en-IN" sz="1800" b="1" i="0" dirty="0">
                <a:solidFill>
                  <a:srgbClr val="000000"/>
                </a:solidFill>
                <a:effectLst/>
                <a:latin typeface="Times New Roman" panose="02020603050405020304" pitchFamily="18" charset="0"/>
                <a:cs typeface="Times New Roman" panose="02020603050405020304" pitchFamily="18" charset="0"/>
              </a:rPr>
              <a:t>Obsolete Technology</a:t>
            </a:r>
            <a:r>
              <a:rPr lang="en-IN" b="1" i="0" dirty="0">
                <a:solidFill>
                  <a:srgbClr val="000000"/>
                </a:solidFill>
                <a:effectLst/>
                <a:latin typeface="Arial" panose="020B0604020202020204" pitchFamily="34" charset="0"/>
              </a:rPr>
              <a:t>: </a:t>
            </a:r>
            <a:r>
              <a:rPr lang="en-US" sz="1500" b="0" i="0" dirty="0">
                <a:solidFill>
                  <a:srgbClr val="000000"/>
                </a:solidFill>
                <a:effectLst/>
                <a:latin typeface="Times New Roman" panose="02020603050405020304" pitchFamily="18" charset="0"/>
                <a:cs typeface="Times New Roman" panose="02020603050405020304" pitchFamily="18" charset="0"/>
              </a:rPr>
              <a:t>A prevalent issue with rural areas is that the infrastructure is not regularly updated with time and technology. For example, If 3G infrastructure was built in a remote village in India, even after the world is fast adopting 5G now, the village infrastructure remains obsolete and would only be 3G capable. Outdated technology and infrastructure would make the rural population helplessly stuck to use whatever network is available to them.</a:t>
            </a:r>
          </a:p>
          <a:p>
            <a:pPr marL="114305" indent="0" algn="just" fontAlgn="base">
              <a:buNone/>
            </a:pPr>
            <a:endParaRPr lang="en-US" sz="1500" b="0" i="0" dirty="0">
              <a:solidFill>
                <a:srgbClr val="000000"/>
              </a:solidFill>
              <a:effectLst/>
              <a:latin typeface="Times New Roman" panose="02020603050405020304" pitchFamily="18" charset="0"/>
              <a:cs typeface="Times New Roman" panose="02020603050405020304" pitchFamily="18" charset="0"/>
            </a:endParaRPr>
          </a:p>
          <a:p>
            <a:pPr algn="l" fontAlgn="base">
              <a:buFont typeface="Wingdings" panose="05000000000000000000" pitchFamily="2" charset="2"/>
              <a:buChar char="Ø"/>
            </a:pPr>
            <a:endParaRPr lang="en-US" b="0" i="0" dirty="0">
              <a:solidFill>
                <a:srgbClr val="000000"/>
              </a:solidFill>
              <a:effectLst/>
              <a:latin typeface="Arial" panose="020B0604020202020204" pitchFamily="34" charset="0"/>
            </a:endParaRPr>
          </a:p>
          <a:p>
            <a:pPr marL="114305" indent="0">
              <a:buNone/>
            </a:pPr>
            <a:endParaRPr lang="en-IN"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66934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2882096" y="212597"/>
            <a:ext cx="7248747" cy="747000"/>
          </a:xfrm>
          <a:prstGeom prst="rect">
            <a:avLst/>
          </a:prstGeom>
        </p:spPr>
        <p:txBody>
          <a:bodyPr spcFirstLastPara="1" wrap="square" lIns="104400" tIns="52200" rIns="104400" bIns="52200" anchor="t" anchorCtr="0">
            <a:noAutofit/>
          </a:bodyPr>
          <a:lstStyle/>
          <a:p>
            <a:pPr marL="12701">
              <a:lnSpc>
                <a:spcPct val="100000"/>
              </a:lnSpc>
              <a:buClr>
                <a:schemeClr val="dk1"/>
              </a:buClr>
              <a:buSzPts val="3600"/>
            </a:pPr>
            <a:r>
              <a:rPr lang="en-US" sz="3600" dirty="0">
                <a:solidFill>
                  <a:srgbClr val="980000"/>
                </a:solidFill>
                <a:latin typeface="Times New Roman"/>
                <a:ea typeface="Times New Roman"/>
                <a:cs typeface="Times New Roman"/>
                <a:sym typeface="Times New Roman"/>
              </a:rPr>
              <a:t>    </a:t>
            </a:r>
            <a:r>
              <a:rPr lang="en-US" sz="3600" b="1" dirty="0">
                <a:solidFill>
                  <a:srgbClr val="980000"/>
                </a:solidFill>
                <a:latin typeface="Times New Roman"/>
                <a:ea typeface="Times New Roman"/>
                <a:cs typeface="Times New Roman"/>
                <a:sym typeface="Times New Roman"/>
              </a:rPr>
              <a:t>NETWORK ARCHITECTURE</a:t>
            </a:r>
            <a:endParaRPr b="1" dirty="0">
              <a:solidFill>
                <a:srgbClr val="980000"/>
              </a:solidFill>
            </a:endParaRPr>
          </a:p>
        </p:txBody>
      </p:sp>
      <p:pic>
        <p:nvPicPr>
          <p:cNvPr id="2" name="Content Placeholder 4">
            <a:extLst>
              <a:ext uri="{FF2B5EF4-FFF2-40B4-BE49-F238E27FC236}">
                <a16:creationId xmlns:a16="http://schemas.microsoft.com/office/drawing/2014/main" id="{DF12AF81-6097-1CD7-29C9-9DEA00928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3" y="1319358"/>
            <a:ext cx="9644787" cy="55222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4CD1AD-4518-1025-E205-E6E5358C3F51}"/>
              </a:ext>
            </a:extLst>
          </p:cNvPr>
          <p:cNvSpPr>
            <a:spLocks noGrp="1"/>
          </p:cNvSpPr>
          <p:nvPr>
            <p:ph type="title"/>
          </p:nvPr>
        </p:nvSpPr>
        <p:spPr/>
        <p:txBody>
          <a:bodyPr/>
          <a:lstStyle/>
          <a:p>
            <a:pPr algn="ctr"/>
            <a:r>
              <a:rPr lang="en-US" sz="3200" b="1" dirty="0">
                <a:solidFill>
                  <a:srgbClr val="C00000"/>
                </a:solidFill>
                <a:latin typeface="Times New Roman" panose="02020603050405020304" pitchFamily="18" charset="0"/>
                <a:cs typeface="Times New Roman" panose="02020603050405020304" pitchFamily="18" charset="0"/>
              </a:rPr>
              <a:t>DEVICES USED</a:t>
            </a:r>
            <a:endParaRPr lang="en-IN" sz="32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7" name="Table 5">
            <a:extLst>
              <a:ext uri="{FF2B5EF4-FFF2-40B4-BE49-F238E27FC236}">
                <a16:creationId xmlns:a16="http://schemas.microsoft.com/office/drawing/2014/main" id="{E2516699-4B2D-3F41-C27C-22672C876691}"/>
              </a:ext>
            </a:extLst>
          </p:cNvPr>
          <p:cNvGraphicFramePr>
            <a:graphicFrameLocks noGrp="1"/>
          </p:cNvGraphicFramePr>
          <p:nvPr>
            <p:ph idx="4294967295"/>
            <p:extLst>
              <p:ext uri="{D42A27DB-BD31-4B8C-83A1-F6EECF244321}">
                <p14:modId xmlns:p14="http://schemas.microsoft.com/office/powerpoint/2010/main" val="2105520438"/>
              </p:ext>
            </p:extLst>
          </p:nvPr>
        </p:nvGraphicFramePr>
        <p:xfrm>
          <a:off x="2786063" y="1316334"/>
          <a:ext cx="5531224" cy="5442457"/>
        </p:xfrm>
        <a:graphic>
          <a:graphicData uri="http://schemas.openxmlformats.org/drawingml/2006/table">
            <a:tbl>
              <a:tblPr firstRow="1" bandRow="1">
                <a:tableStyleId>{5C22544A-7EE6-4342-B048-85BDC9FD1C3A}</a:tableStyleId>
              </a:tblPr>
              <a:tblGrid>
                <a:gridCol w="690283">
                  <a:extLst>
                    <a:ext uri="{9D8B030D-6E8A-4147-A177-3AD203B41FA5}">
                      <a16:colId xmlns:a16="http://schemas.microsoft.com/office/drawing/2014/main" val="3607160772"/>
                    </a:ext>
                  </a:extLst>
                </a:gridCol>
                <a:gridCol w="2581983">
                  <a:extLst>
                    <a:ext uri="{9D8B030D-6E8A-4147-A177-3AD203B41FA5}">
                      <a16:colId xmlns:a16="http://schemas.microsoft.com/office/drawing/2014/main" val="2688441603"/>
                    </a:ext>
                  </a:extLst>
                </a:gridCol>
                <a:gridCol w="2258958">
                  <a:extLst>
                    <a:ext uri="{9D8B030D-6E8A-4147-A177-3AD203B41FA5}">
                      <a16:colId xmlns:a16="http://schemas.microsoft.com/office/drawing/2014/main" val="1701642848"/>
                    </a:ext>
                  </a:extLst>
                </a:gridCol>
              </a:tblGrid>
              <a:tr h="604699">
                <a:tc>
                  <a:txBody>
                    <a:bodyPr/>
                    <a:lstStyle/>
                    <a:p>
                      <a:r>
                        <a:rPr lang="en-US" sz="1600" dirty="0"/>
                        <a:t>S.NO</a:t>
                      </a:r>
                      <a:endParaRPr lang="en-IN" sz="1600" dirty="0"/>
                    </a:p>
                  </a:txBody>
                  <a:tcPr/>
                </a:tc>
                <a:tc>
                  <a:txBody>
                    <a:bodyPr/>
                    <a:lstStyle/>
                    <a:p>
                      <a:r>
                        <a:rPr lang="en-US" sz="1600" dirty="0"/>
                        <a:t>DEVICES</a:t>
                      </a:r>
                      <a:endParaRPr lang="en-IN" sz="1600" dirty="0"/>
                    </a:p>
                  </a:txBody>
                  <a:tcPr/>
                </a:tc>
                <a:tc>
                  <a:txBody>
                    <a:bodyPr/>
                    <a:lstStyle/>
                    <a:p>
                      <a:pPr algn="ctr"/>
                      <a:r>
                        <a:rPr lang="en-US" sz="1600" dirty="0"/>
                        <a:t>NO.OF.DEVICES USED</a:t>
                      </a:r>
                      <a:endParaRPr lang="en-IN" sz="1600" dirty="0"/>
                    </a:p>
                  </a:txBody>
                  <a:tcPr/>
                </a:tc>
                <a:extLst>
                  <a:ext uri="{0D108BD9-81ED-4DB2-BD59-A6C34878D82A}">
                    <a16:rowId xmlns:a16="http://schemas.microsoft.com/office/drawing/2014/main" val="1071579955"/>
                  </a:ext>
                </a:extLst>
              </a:tr>
              <a:tr h="388297">
                <a:tc>
                  <a:txBody>
                    <a:bodyPr/>
                    <a:lstStyle/>
                    <a:p>
                      <a:r>
                        <a:rPr lang="en-US" sz="1600" dirty="0"/>
                        <a:t>1</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SWITCH</a:t>
                      </a:r>
                      <a:endParaRPr lang="en-IN" sz="1600" dirty="0"/>
                    </a:p>
                  </a:txBody>
                  <a:tcPr/>
                </a:tc>
                <a:tc>
                  <a:txBody>
                    <a:bodyPr/>
                    <a:lstStyle/>
                    <a:p>
                      <a:pPr algn="ctr"/>
                      <a:r>
                        <a:rPr lang="en-US" sz="1600" dirty="0"/>
                        <a:t>6</a:t>
                      </a:r>
                      <a:endParaRPr lang="en-IN" sz="1600" dirty="0"/>
                    </a:p>
                  </a:txBody>
                  <a:tcPr/>
                </a:tc>
                <a:extLst>
                  <a:ext uri="{0D108BD9-81ED-4DB2-BD59-A6C34878D82A}">
                    <a16:rowId xmlns:a16="http://schemas.microsoft.com/office/drawing/2014/main" val="2427930808"/>
                  </a:ext>
                </a:extLst>
              </a:tr>
              <a:tr h="388297">
                <a:tc>
                  <a:txBody>
                    <a:bodyPr/>
                    <a:lstStyle/>
                    <a:p>
                      <a:r>
                        <a:rPr lang="en-US" sz="1600" dirty="0"/>
                        <a:t>2</a:t>
                      </a:r>
                      <a:endParaRPr lang="en-IN" sz="1600" dirty="0"/>
                    </a:p>
                  </a:txBody>
                  <a:tcPr/>
                </a:tc>
                <a:tc>
                  <a:txBody>
                    <a:bodyPr/>
                    <a:lstStyle/>
                    <a:p>
                      <a:r>
                        <a:rPr lang="en-US" sz="1600" dirty="0"/>
                        <a:t>ROUTERS</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1066586008"/>
                  </a:ext>
                </a:extLst>
              </a:tr>
              <a:tr h="604699">
                <a:tc>
                  <a:txBody>
                    <a:bodyPr/>
                    <a:lstStyle/>
                    <a:p>
                      <a:r>
                        <a:rPr lang="en-US" sz="1600" dirty="0"/>
                        <a:t>3</a:t>
                      </a:r>
                      <a:endParaRPr lang="en-IN" sz="1600" dirty="0"/>
                    </a:p>
                  </a:txBody>
                  <a:tcPr/>
                </a:tc>
                <a:tc>
                  <a:txBody>
                    <a:bodyPr/>
                    <a:lstStyle/>
                    <a:p>
                      <a:r>
                        <a:rPr lang="en-US" sz="1600" dirty="0"/>
                        <a:t>CENTRAL OFFICE SERVER</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138305512"/>
                  </a:ext>
                </a:extLst>
              </a:tr>
              <a:tr h="388297">
                <a:tc>
                  <a:txBody>
                    <a:bodyPr/>
                    <a:lstStyle/>
                    <a:p>
                      <a:r>
                        <a:rPr lang="en-US" sz="1600" dirty="0"/>
                        <a:t>4</a:t>
                      </a:r>
                      <a:endParaRPr lang="en-IN" sz="1600" dirty="0"/>
                    </a:p>
                  </a:txBody>
                  <a:tcPr/>
                </a:tc>
                <a:tc>
                  <a:txBody>
                    <a:bodyPr/>
                    <a:lstStyle/>
                    <a:p>
                      <a:r>
                        <a:rPr lang="en-US" sz="1600" dirty="0"/>
                        <a:t>SERVER</a:t>
                      </a:r>
                      <a:endParaRPr lang="en-IN" sz="1600" dirty="0"/>
                    </a:p>
                  </a:txBody>
                  <a:tcPr/>
                </a:tc>
                <a:tc>
                  <a:txBody>
                    <a:bodyPr/>
                    <a:lstStyle/>
                    <a:p>
                      <a:pPr algn="ctr"/>
                      <a:r>
                        <a:rPr lang="en-US" sz="1600" dirty="0"/>
                        <a:t>9</a:t>
                      </a:r>
                      <a:endParaRPr lang="en-IN" sz="1600" dirty="0"/>
                    </a:p>
                  </a:txBody>
                  <a:tcPr/>
                </a:tc>
                <a:extLst>
                  <a:ext uri="{0D108BD9-81ED-4DB2-BD59-A6C34878D82A}">
                    <a16:rowId xmlns:a16="http://schemas.microsoft.com/office/drawing/2014/main" val="1440614247"/>
                  </a:ext>
                </a:extLst>
              </a:tr>
              <a:tr h="388297">
                <a:tc>
                  <a:txBody>
                    <a:bodyPr/>
                    <a:lstStyle/>
                    <a:p>
                      <a:r>
                        <a:rPr lang="en-US" sz="1600" dirty="0"/>
                        <a:t>5</a:t>
                      </a:r>
                      <a:endParaRPr lang="en-IN" sz="1600" dirty="0"/>
                    </a:p>
                  </a:txBody>
                  <a:tcPr/>
                </a:tc>
                <a:tc>
                  <a:txBody>
                    <a:bodyPr/>
                    <a:lstStyle/>
                    <a:p>
                      <a:r>
                        <a:rPr lang="en-US" sz="1600" dirty="0"/>
                        <a:t>CELL TOWER</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2489318559"/>
                  </a:ext>
                </a:extLst>
              </a:tr>
              <a:tr h="388297">
                <a:tc>
                  <a:txBody>
                    <a:bodyPr/>
                    <a:lstStyle/>
                    <a:p>
                      <a:r>
                        <a:rPr lang="en-US" sz="1600" dirty="0"/>
                        <a:t>6</a:t>
                      </a:r>
                      <a:endParaRPr lang="en-IN" sz="1600" dirty="0"/>
                    </a:p>
                  </a:txBody>
                  <a:tcPr/>
                </a:tc>
                <a:tc>
                  <a:txBody>
                    <a:bodyPr/>
                    <a:lstStyle/>
                    <a:p>
                      <a:r>
                        <a:rPr lang="en-US" sz="1600" dirty="0"/>
                        <a:t>SMART PHONE</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1664763782"/>
                  </a:ext>
                </a:extLst>
              </a:tr>
              <a:tr h="388297">
                <a:tc>
                  <a:txBody>
                    <a:bodyPr/>
                    <a:lstStyle/>
                    <a:p>
                      <a:r>
                        <a:rPr lang="en-US" sz="1600" dirty="0"/>
                        <a:t>7</a:t>
                      </a:r>
                      <a:endParaRPr lang="en-IN" sz="1600" dirty="0"/>
                    </a:p>
                  </a:txBody>
                  <a:tcPr/>
                </a:tc>
                <a:tc>
                  <a:txBody>
                    <a:bodyPr/>
                    <a:lstStyle/>
                    <a:p>
                      <a:r>
                        <a:rPr lang="en-US" sz="1600" dirty="0"/>
                        <a:t>PC</a:t>
                      </a:r>
                      <a:endParaRPr lang="en-IN" sz="1600" dirty="0"/>
                    </a:p>
                  </a:txBody>
                  <a:tcPr/>
                </a:tc>
                <a:tc>
                  <a:txBody>
                    <a:bodyPr/>
                    <a:lstStyle/>
                    <a:p>
                      <a:pPr algn="ctr"/>
                      <a:r>
                        <a:rPr lang="en-US" sz="1600" dirty="0"/>
                        <a:t>8</a:t>
                      </a:r>
                      <a:endParaRPr lang="en-IN" sz="1600" dirty="0"/>
                    </a:p>
                  </a:txBody>
                  <a:tcPr/>
                </a:tc>
                <a:extLst>
                  <a:ext uri="{0D108BD9-81ED-4DB2-BD59-A6C34878D82A}">
                    <a16:rowId xmlns:a16="http://schemas.microsoft.com/office/drawing/2014/main" val="3541467519"/>
                  </a:ext>
                </a:extLst>
              </a:tr>
              <a:tr h="388297">
                <a:tc>
                  <a:txBody>
                    <a:bodyPr/>
                    <a:lstStyle/>
                    <a:p>
                      <a:r>
                        <a:rPr lang="en-US" sz="1600" dirty="0"/>
                        <a:t>8</a:t>
                      </a:r>
                      <a:endParaRPr lang="en-IN" sz="1600" dirty="0"/>
                    </a:p>
                  </a:txBody>
                  <a:tcPr/>
                </a:tc>
                <a:tc>
                  <a:txBody>
                    <a:bodyPr/>
                    <a:lstStyle/>
                    <a:p>
                      <a:r>
                        <a:rPr lang="en-US" sz="1600" dirty="0"/>
                        <a:t>PRINTER</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2086870534"/>
                  </a:ext>
                </a:extLst>
              </a:tr>
              <a:tr h="388297">
                <a:tc>
                  <a:txBody>
                    <a:bodyPr/>
                    <a:lstStyle/>
                    <a:p>
                      <a:r>
                        <a:rPr lang="en-US" sz="1600" dirty="0"/>
                        <a:t>9</a:t>
                      </a:r>
                      <a:endParaRPr lang="en-IN" sz="1600" dirty="0"/>
                    </a:p>
                  </a:txBody>
                  <a:tcPr/>
                </a:tc>
                <a:tc>
                  <a:txBody>
                    <a:bodyPr/>
                    <a:lstStyle/>
                    <a:p>
                      <a:r>
                        <a:rPr lang="en-US" sz="1600" dirty="0"/>
                        <a:t>CLOUD PT</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1621722572"/>
                  </a:ext>
                </a:extLst>
              </a:tr>
              <a:tr h="350089">
                <a:tc>
                  <a:txBody>
                    <a:bodyPr/>
                    <a:lstStyle/>
                    <a:p>
                      <a:r>
                        <a:rPr lang="en-US" sz="1600" dirty="0"/>
                        <a:t>10</a:t>
                      </a:r>
                      <a:endParaRPr lang="en-IN" sz="1600" dirty="0"/>
                    </a:p>
                  </a:txBody>
                  <a:tcPr/>
                </a:tc>
                <a:tc>
                  <a:txBody>
                    <a:bodyPr/>
                    <a:lstStyle/>
                    <a:p>
                      <a:r>
                        <a:rPr lang="en-US" sz="1600" dirty="0"/>
                        <a:t>MODEM CLIENT</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3054772274"/>
                  </a:ext>
                </a:extLst>
              </a:tr>
              <a:tr h="388297">
                <a:tc>
                  <a:txBody>
                    <a:bodyPr/>
                    <a:lstStyle/>
                    <a:p>
                      <a:r>
                        <a:rPr lang="en-US" sz="1600" dirty="0"/>
                        <a:t>11</a:t>
                      </a:r>
                      <a:endParaRPr lang="en-IN" sz="1600" dirty="0"/>
                    </a:p>
                  </a:txBody>
                  <a:tcPr/>
                </a:tc>
                <a:tc>
                  <a:txBody>
                    <a:bodyPr/>
                    <a:lstStyle/>
                    <a:p>
                      <a:r>
                        <a:rPr lang="en-US" sz="1600" dirty="0"/>
                        <a:t>HOME GATEWAY</a:t>
                      </a:r>
                      <a:endParaRPr lang="en-IN" sz="1600" dirty="0"/>
                    </a:p>
                  </a:txBody>
                  <a:tcPr/>
                </a:tc>
                <a:tc>
                  <a:txBody>
                    <a:bodyPr/>
                    <a:lstStyle/>
                    <a:p>
                      <a:pPr algn="ctr"/>
                      <a:r>
                        <a:rPr lang="en-US" sz="1600" dirty="0"/>
                        <a:t>1</a:t>
                      </a:r>
                    </a:p>
                  </a:txBody>
                  <a:tcPr/>
                </a:tc>
                <a:extLst>
                  <a:ext uri="{0D108BD9-81ED-4DB2-BD59-A6C34878D82A}">
                    <a16:rowId xmlns:a16="http://schemas.microsoft.com/office/drawing/2014/main" val="1675860620"/>
                  </a:ext>
                </a:extLst>
              </a:tr>
              <a:tr h="388297">
                <a:tc>
                  <a:txBody>
                    <a:bodyPr/>
                    <a:lstStyle/>
                    <a:p>
                      <a:r>
                        <a:rPr lang="en-US" sz="1600" dirty="0"/>
                        <a:t>12</a:t>
                      </a:r>
                      <a:endParaRPr lang="en-IN" sz="1600" dirty="0"/>
                    </a:p>
                  </a:txBody>
                  <a:tcPr/>
                </a:tc>
                <a:tc>
                  <a:txBody>
                    <a:bodyPr/>
                    <a:lstStyle/>
                    <a:p>
                      <a:r>
                        <a:rPr lang="en-US" sz="1600" dirty="0"/>
                        <a:t>IoT DEVICES</a:t>
                      </a:r>
                      <a:endParaRPr lang="en-IN" sz="1600" dirty="0"/>
                    </a:p>
                  </a:txBody>
                  <a:tcPr/>
                </a:tc>
                <a:tc>
                  <a:txBody>
                    <a:bodyPr/>
                    <a:lstStyle/>
                    <a:p>
                      <a:pPr algn="ctr"/>
                      <a:r>
                        <a:rPr lang="en-US" sz="1600" dirty="0"/>
                        <a:t>8</a:t>
                      </a:r>
                    </a:p>
                  </a:txBody>
                  <a:tcPr/>
                </a:tc>
                <a:extLst>
                  <a:ext uri="{0D108BD9-81ED-4DB2-BD59-A6C34878D82A}">
                    <a16:rowId xmlns:a16="http://schemas.microsoft.com/office/drawing/2014/main" val="2407300895"/>
                  </a:ext>
                </a:extLst>
              </a:tr>
            </a:tbl>
          </a:graphicData>
        </a:graphic>
      </p:graphicFrame>
    </p:spTree>
    <p:extLst>
      <p:ext uri="{BB962C8B-B14F-4D97-AF65-F5344CB8AC3E}">
        <p14:creationId xmlns:p14="http://schemas.microsoft.com/office/powerpoint/2010/main" val="2145228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6544-83B6-0251-614F-833C593A8B37}"/>
              </a:ext>
            </a:extLst>
          </p:cNvPr>
          <p:cNvSpPr>
            <a:spLocks noGrp="1"/>
          </p:cNvSpPr>
          <p:nvPr>
            <p:ph type="title"/>
          </p:nvPr>
        </p:nvSpPr>
        <p:spPr>
          <a:xfrm>
            <a:off x="2786063" y="174625"/>
            <a:ext cx="7836104" cy="587375"/>
          </a:xfrm>
        </p:spPr>
        <p:txBody>
          <a:bodyPr/>
          <a:lstStyle/>
          <a:p>
            <a:r>
              <a:rPr lang="en-US" sz="2500" b="1" dirty="0">
                <a:solidFill>
                  <a:srgbClr val="C00000"/>
                </a:solidFill>
                <a:latin typeface="Times New Roman" panose="02020603050405020304" pitchFamily="18" charset="0"/>
                <a:cs typeface="Times New Roman" panose="02020603050405020304" pitchFamily="18" charset="0"/>
              </a:rPr>
              <a:t>1.GLOBAL ISP CLUSTER-router and </a:t>
            </a:r>
            <a:r>
              <a:rPr lang="en-GB" sz="2500" b="1" dirty="0">
                <a:solidFill>
                  <a:srgbClr val="C00000"/>
                </a:solidFill>
                <a:latin typeface="Times New Roman" panose="02020603050405020304" pitchFamily="18" charset="0"/>
                <a:cs typeface="Times New Roman" panose="02020603050405020304" pitchFamily="18" charset="0"/>
              </a:rPr>
              <a:t>IP configuration</a:t>
            </a:r>
            <a:endParaRPr lang="en-IN" sz="2500" b="1"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B0DA2AB-011B-EA3C-E5DF-2804A6669B6F}"/>
              </a:ext>
            </a:extLst>
          </p:cNvPr>
          <p:cNvSpPr txBox="1"/>
          <p:nvPr/>
        </p:nvSpPr>
        <p:spPr>
          <a:xfrm>
            <a:off x="357352" y="1292291"/>
            <a:ext cx="9942786" cy="2308324"/>
          </a:xfrm>
          <a:prstGeom prst="rect">
            <a:avLst/>
          </a:prstGeom>
          <a:noFill/>
        </p:spPr>
        <p:txBody>
          <a:bodyPr wrap="square">
            <a:spAutoFit/>
          </a:bodyPr>
          <a:lstStyle/>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Global ISP Cluster.</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Purpose of Cluster:-</a:t>
            </a:r>
            <a:r>
              <a:rPr lang="en-US" sz="1800" dirty="0">
                <a:solidFill>
                  <a:srgbClr val="292929"/>
                </a:solidFill>
                <a:latin typeface="Times New Roman" panose="02020603050405020304" pitchFamily="18" charset="0"/>
                <a:cs typeface="Times New Roman" panose="02020603050405020304" pitchFamily="18" charset="0"/>
              </a:rPr>
              <a:t>Two or more routers grouped together to provide any combination of hardware </a:t>
            </a:r>
            <a:r>
              <a:rPr lang="en-US" sz="1800" b="1" dirty="0">
                <a:solidFill>
                  <a:srgbClr val="292929"/>
                </a:solidFill>
                <a:latin typeface="Times New Roman" panose="02020603050405020304" pitchFamily="18" charset="0"/>
                <a:cs typeface="Times New Roman" panose="02020603050405020304" pitchFamily="18" charset="0"/>
              </a:rPr>
              <a:t>redundancy, service redundancy, load balancing and increased speed</a:t>
            </a:r>
            <a:r>
              <a:rPr lang="en-US" sz="1800" dirty="0">
                <a:solidFill>
                  <a:srgbClr val="292929"/>
                </a:solidFill>
                <a:latin typeface="Times New Roman" panose="02020603050405020304" pitchFamily="18" charset="0"/>
                <a:cs typeface="Times New Roman" panose="02020603050405020304" pitchFamily="18" charset="0"/>
              </a:rPr>
              <a:t>. The speed enhancement is accomplished by bonding the routers together. </a:t>
            </a:r>
          </a:p>
          <a:p>
            <a:pPr>
              <a:buFont typeface="Wingdings" panose="05000000000000000000" pitchFamily="2" charset="2"/>
              <a:buChar char="Ø"/>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We're utilising Class C IP addresses here. </a:t>
            </a:r>
          </a:p>
          <a:p>
            <a:pPr>
              <a:buFont typeface="Wingdings" panose="05000000000000000000" pitchFamily="2" charset="2"/>
              <a:buChar char="Ø"/>
            </a:pPr>
            <a:r>
              <a:rPr lang="en-US" sz="1800" dirty="0">
                <a:solidFill>
                  <a:srgbClr val="202124"/>
                </a:solidFill>
                <a:latin typeface="Times New Roman" panose="02020603050405020304" pitchFamily="18" charset="0"/>
                <a:cs typeface="Times New Roman" panose="02020603050405020304" pitchFamily="18" charset="0"/>
              </a:rPr>
              <a:t>An Ethernet cable </a:t>
            </a:r>
            <a:r>
              <a:rPr lang="en-US" sz="1800" b="1" dirty="0">
                <a:solidFill>
                  <a:srgbClr val="202124"/>
                </a:solidFill>
                <a:latin typeface="Times New Roman" panose="02020603050405020304" pitchFamily="18" charset="0"/>
                <a:cs typeface="Times New Roman" panose="02020603050405020304" pitchFamily="18" charset="0"/>
              </a:rPr>
              <a:t>carries the broadband signals between your modem, router, computer and other wired internet-capable devices</a:t>
            </a:r>
            <a:r>
              <a:rPr lang="en-US" sz="1800" dirty="0">
                <a:solidFill>
                  <a:srgbClr val="202124"/>
                </a:solidFill>
                <a:latin typeface="Times New Roman" panose="02020603050405020304" pitchFamily="18" charset="0"/>
                <a:cs typeface="Times New Roman" panose="02020603050405020304" pitchFamily="18" charset="0"/>
              </a:rPr>
              <a:t>. Cat 5e and Cat 6e (or higher) Ethernet cables are recommended for higher speeds.</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D0115A0-AB6D-2CCD-FDD0-46A98FBD6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95" y="3914615"/>
            <a:ext cx="1222403" cy="920772"/>
          </a:xfrm>
          <a:prstGeom prst="rect">
            <a:avLst/>
          </a:prstGeom>
        </p:spPr>
      </p:pic>
      <p:pic>
        <p:nvPicPr>
          <p:cNvPr id="6" name="Picture 5">
            <a:extLst>
              <a:ext uri="{FF2B5EF4-FFF2-40B4-BE49-F238E27FC236}">
                <a16:creationId xmlns:a16="http://schemas.microsoft.com/office/drawing/2014/main" id="{7C1B32F7-FB10-584A-EBD3-9696D2D92297}"/>
              </a:ext>
            </a:extLst>
          </p:cNvPr>
          <p:cNvPicPr>
            <a:picLocks noChangeAspect="1"/>
          </p:cNvPicPr>
          <p:nvPr/>
        </p:nvPicPr>
        <p:blipFill>
          <a:blip r:embed="rId3"/>
          <a:stretch>
            <a:fillRect/>
          </a:stretch>
        </p:blipFill>
        <p:spPr>
          <a:xfrm>
            <a:off x="2203083" y="3914615"/>
            <a:ext cx="1165961" cy="1175286"/>
          </a:xfrm>
          <a:prstGeom prst="rect">
            <a:avLst/>
          </a:prstGeom>
        </p:spPr>
      </p:pic>
      <p:pic>
        <p:nvPicPr>
          <p:cNvPr id="7" name="Picture 6">
            <a:extLst>
              <a:ext uri="{FF2B5EF4-FFF2-40B4-BE49-F238E27FC236}">
                <a16:creationId xmlns:a16="http://schemas.microsoft.com/office/drawing/2014/main" id="{E9186C8C-67ED-4C66-9A7C-4DAACDA717CB}"/>
              </a:ext>
            </a:extLst>
          </p:cNvPr>
          <p:cNvPicPr>
            <a:picLocks noChangeAspect="1"/>
          </p:cNvPicPr>
          <p:nvPr/>
        </p:nvPicPr>
        <p:blipFill>
          <a:blip r:embed="rId4"/>
          <a:stretch>
            <a:fillRect/>
          </a:stretch>
        </p:blipFill>
        <p:spPr>
          <a:xfrm>
            <a:off x="3521484" y="3600615"/>
            <a:ext cx="3047482" cy="1646063"/>
          </a:xfrm>
          <a:prstGeom prst="rect">
            <a:avLst/>
          </a:prstGeom>
        </p:spPr>
      </p:pic>
      <p:pic>
        <p:nvPicPr>
          <p:cNvPr id="8" name="Picture 7">
            <a:extLst>
              <a:ext uri="{FF2B5EF4-FFF2-40B4-BE49-F238E27FC236}">
                <a16:creationId xmlns:a16="http://schemas.microsoft.com/office/drawing/2014/main" id="{3301F07D-E969-3F85-064A-B10EC7A4124E}"/>
              </a:ext>
            </a:extLst>
          </p:cNvPr>
          <p:cNvPicPr>
            <a:picLocks noChangeAspect="1"/>
          </p:cNvPicPr>
          <p:nvPr/>
        </p:nvPicPr>
        <p:blipFill>
          <a:blip r:embed="rId5"/>
          <a:stretch>
            <a:fillRect/>
          </a:stretch>
        </p:blipFill>
        <p:spPr>
          <a:xfrm>
            <a:off x="6978314" y="3600614"/>
            <a:ext cx="2984042" cy="1607960"/>
          </a:xfrm>
          <a:prstGeom prst="rect">
            <a:avLst/>
          </a:prstGeom>
        </p:spPr>
      </p:pic>
      <p:pic>
        <p:nvPicPr>
          <p:cNvPr id="9" name="Picture 8">
            <a:extLst>
              <a:ext uri="{FF2B5EF4-FFF2-40B4-BE49-F238E27FC236}">
                <a16:creationId xmlns:a16="http://schemas.microsoft.com/office/drawing/2014/main" id="{78498C07-9A21-BFDE-564D-A73D6F702F57}"/>
              </a:ext>
            </a:extLst>
          </p:cNvPr>
          <p:cNvPicPr>
            <a:picLocks noChangeAspect="1"/>
          </p:cNvPicPr>
          <p:nvPr/>
        </p:nvPicPr>
        <p:blipFill>
          <a:blip r:embed="rId6"/>
          <a:stretch>
            <a:fillRect/>
          </a:stretch>
        </p:blipFill>
        <p:spPr>
          <a:xfrm>
            <a:off x="743726" y="5344415"/>
            <a:ext cx="4458895" cy="1268840"/>
          </a:xfrm>
          <a:prstGeom prst="rect">
            <a:avLst/>
          </a:prstGeom>
        </p:spPr>
      </p:pic>
      <p:pic>
        <p:nvPicPr>
          <p:cNvPr id="10" name="Picture 9">
            <a:extLst>
              <a:ext uri="{FF2B5EF4-FFF2-40B4-BE49-F238E27FC236}">
                <a16:creationId xmlns:a16="http://schemas.microsoft.com/office/drawing/2014/main" id="{27FB6CD7-DE6A-58EF-AAAE-05EF860FA0FE}"/>
              </a:ext>
            </a:extLst>
          </p:cNvPr>
          <p:cNvPicPr>
            <a:picLocks noChangeAspect="1"/>
          </p:cNvPicPr>
          <p:nvPr/>
        </p:nvPicPr>
        <p:blipFill>
          <a:blip r:embed="rId7"/>
          <a:stretch>
            <a:fillRect/>
          </a:stretch>
        </p:blipFill>
        <p:spPr>
          <a:xfrm>
            <a:off x="5569758" y="5546362"/>
            <a:ext cx="4194353" cy="1066893"/>
          </a:xfrm>
          <a:prstGeom prst="rect">
            <a:avLst/>
          </a:prstGeom>
        </p:spPr>
      </p:pic>
    </p:spTree>
    <p:extLst>
      <p:ext uri="{BB962C8B-B14F-4D97-AF65-F5344CB8AC3E}">
        <p14:creationId xmlns:p14="http://schemas.microsoft.com/office/powerpoint/2010/main" val="610530851"/>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TotalTime>
  <Words>1959</Words>
  <Application>Microsoft Office PowerPoint</Application>
  <PresentationFormat>Custom</PresentationFormat>
  <Paragraphs>282</Paragraphs>
  <Slides>22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Symbol</vt:lpstr>
      <vt:lpstr>Times New Roman</vt:lpstr>
      <vt:lpstr>Wingdings</vt:lpstr>
      <vt:lpstr>Arial</vt:lpstr>
      <vt:lpstr>Arial Black</vt:lpstr>
      <vt:lpstr>Pinyon Script</vt:lpstr>
      <vt:lpstr>Office Theme</vt:lpstr>
      <vt:lpstr>CSE302: COMPUTER NETWORKS PROJECT</vt:lpstr>
      <vt:lpstr>POINTS TO BE DISCUSSED</vt:lpstr>
      <vt:lpstr>INTERNET USAGE: LITERACY SURVEY</vt:lpstr>
      <vt:lpstr>ABSTRACT</vt:lpstr>
      <vt:lpstr>INTRODUCTION</vt:lpstr>
      <vt:lpstr>CHALLENGES</vt:lpstr>
      <vt:lpstr>    NETWORK ARCHITECTURE</vt:lpstr>
      <vt:lpstr>DEVICES USED</vt:lpstr>
      <vt:lpstr>1.GLOBAL ISP CLUSTER-router and IP configuration</vt:lpstr>
      <vt:lpstr>WORK DONE</vt:lpstr>
      <vt:lpstr>CONFIGURING AND ASSINGING IP’s for all Servers and PCS</vt:lpstr>
      <vt:lpstr>CONFIGURING HOME</vt:lpstr>
      <vt:lpstr>DHCP</vt:lpstr>
      <vt:lpstr>SERVERS CONFIGURATION</vt:lpstr>
      <vt:lpstr>3.PROXY SERVERS</vt:lpstr>
      <vt:lpstr>RESULTS</vt:lpstr>
      <vt:lpstr>PowerPoint Presentation</vt:lpstr>
      <vt:lpstr>NETWORK PARAMETERS</vt:lpstr>
      <vt:lpstr>CONCLUSION</vt:lpstr>
      <vt:lpstr>FUTURE WORKS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 VedaVardhan</dc:creator>
  <cp:lastModifiedBy>C VedaVardhan</cp:lastModifiedBy>
  <cp:revision>75</cp:revision>
  <dcterms:modified xsi:type="dcterms:W3CDTF">2022-12-13T04:53:31Z</dcterms:modified>
</cp:coreProperties>
</file>